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D1CC3-C9BE-45DE-8890-338D95C10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D19866-D424-4A2C-A243-04C16CA82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DC7F1-5CD9-4A26-A839-2135F4313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B2ADC-510D-4572-8950-22063319D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FC87D-B363-4B1E-B28D-8CC5A1253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72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C6E6A-AE13-47B2-B58B-D6098F995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CF278C-C15F-47B4-81EE-8DB23A8E5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115145-D1E0-4DD5-BBE8-68A6BBB9A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AAC7E-00B5-434B-971B-B69A7F95D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E388B-FF62-4565-BAA5-577981105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813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F0B339-0419-45F2-AB9B-D0DD1A5169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1F4755-8592-4A5E-A693-58EE0D9441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F31BC-2792-42B9-A2C3-5A01C46AF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6B7C4-566D-4BEB-8791-206822A5E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11590-D505-4F15-8C4C-2F124E64F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612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901CD-B645-40BF-B503-03A6F20AE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0FBFA-8193-4AEE-956F-23BBB5035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44580-8E83-4ABC-A868-A3BF4799A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852A8D-5A5A-4216-8AD6-E0524E988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67D38-57D9-422A-9B11-4CA4AAC57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457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78555-E7ED-447F-875B-EDFB0CE94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E3941-C4E8-430C-909D-A2A1F481C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57A50-B67A-407A-83D8-F5AEB79C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378E5-B965-429D-A627-D872B5B1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6DFC77-DE5B-4878-BE1E-333B05B15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333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62C9E-59C6-41E0-8459-8292F617D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8C294-0166-4F5D-95AB-4917D27200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1B051E-AB85-4A32-8141-44B8D4CBE8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51F12-C4FA-4C66-8F05-F01216DAB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1361AF-C559-4CD9-AA50-25D0A7B19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18AAB3-EA8E-45B4-95CF-D767E8F7D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4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D6753-82D3-4172-9C58-1242E301E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C91A5-83A9-4A23-908F-6DE4C43C1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DEF877-C580-44B6-8E87-FB80D0143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FD091E-C3B7-4D20-A4F1-D380BF933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74BA3C-1B53-4A83-8527-16DA5A3129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79BEA7-BD0C-46A4-97EA-2F5B451DA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19289C-C189-43F5-A76B-F90253BF9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A8F00A-013A-4139-92E2-52B1068B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734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C9F78-0747-4B90-9E8B-94D60D664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2A1073-5586-438D-8042-9A53A23FE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AAE68-F1B7-4A05-A032-0BAD30042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83A88B-4F0E-4408-A7D2-5E6F6236B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262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E15E6A-5E98-45FB-8E54-66C9D628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1D33AE-5A78-4952-95BC-20094EC29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DD82F-B5ED-43A3-A734-CF41EBD14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2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70183-7035-4AA9-91BE-27B5F7459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F1D1F-A7FD-438D-AEAE-AC1156C34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638F7-F4DD-450C-843E-5F1824DE0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B7FED-BC74-4861-8D9F-AF788B476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83418-00BA-4642-8E8A-FFFAECA9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D37A47-1E34-466B-9B2A-B4D6D9E30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68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265A1-58A0-4841-9CC9-A55DF73E1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99159D-5E48-4233-BAE2-C0FF3FCA82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A07B7-5B71-4588-91E7-D034AEB79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106D83-759C-4DF8-8958-8E6564EAB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FE63C6-AEC9-43DD-8073-889894FDC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17F8A8-4F4F-438B-A857-349561F4E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419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6542BD-24CE-42FF-AC29-E45ADAC81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4CAAF-418A-470C-8B5D-9A5D890C6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C1FF1-BF66-4F1F-92B0-9D30C3FF41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8C8E5-CD13-4C2B-BD9B-2254AFD4FB10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10FCE-1CAA-47E7-82C1-FCD5E5A4EA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BB970-7C5C-4E0E-B2CC-860575D80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FBFBB-5DFF-4999-8131-D867D6DF01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99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fconservancy.org/sponsors/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://tex.stackexchange.com/questions/313340/fancy-cv-template-wanted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paidphonenews.com/2016/10/prepaid-phones-on-sale-this-week-oct-16.html" TargetMode="External"/><Relationship Id="rId7" Type="http://schemas.openxmlformats.org/officeDocument/2006/relationships/hyperlink" Target="https://freepngimg.com/png/10552-computer-pc-png-picture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hyperlink" Target="https://www.pexels.com/photo/colleagues-discussing-business-ideas-during-teamwork-in-modern-workspace-3931438/" TargetMode="Externa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vg.org/chart-report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D5DF77E-58F8-43F5-803B-5FCB9E07E3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Supported Internship Scheme</a:t>
            </a:r>
          </a:p>
        </p:txBody>
      </p:sp>
      <p:pic>
        <p:nvPicPr>
          <p:cNvPr id="6" name="Picture 5" descr="Right2Work Primary Logo_MONO.jpg">
            <a:extLst>
              <a:ext uri="{FF2B5EF4-FFF2-40B4-BE49-F238E27FC236}">
                <a16:creationId xmlns:a16="http://schemas.microsoft.com/office/drawing/2014/main" id="{DFB466CE-4B3B-4627-BB5D-8459004A0A4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573" y="1269507"/>
            <a:ext cx="6241001" cy="156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15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65091-18BB-4BAC-BFFE-17B3D400D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 of the supported internship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F95749-40DD-4F44-99E4-AAB1D7549B7D}"/>
              </a:ext>
            </a:extLst>
          </p:cNvPr>
          <p:cNvSpPr txBox="1"/>
          <p:nvPr/>
        </p:nvSpPr>
        <p:spPr>
          <a:xfrm>
            <a:off x="1180730" y="2228295"/>
            <a:ext cx="89664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Many of our learners gain paid employment. Having been in a placement and developed skills ‘hands on’.</a:t>
            </a:r>
          </a:p>
        </p:txBody>
      </p:sp>
    </p:spTree>
    <p:extLst>
      <p:ext uri="{BB962C8B-B14F-4D97-AF65-F5344CB8AC3E}">
        <p14:creationId xmlns:p14="http://schemas.microsoft.com/office/powerpoint/2010/main" val="4182942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6DC1A-2B13-4265-B92D-E7AD1DC5F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What if I don’t gain paid employment?</a:t>
            </a:r>
            <a:br>
              <a:rPr lang="en-GB" dirty="0"/>
            </a:br>
            <a:endParaRPr lang="en-GB" dirty="0"/>
          </a:p>
        </p:txBody>
      </p:sp>
      <p:pic>
        <p:nvPicPr>
          <p:cNvPr id="1026" name="Picture 2" descr="We are recruiting">
            <a:extLst>
              <a:ext uri="{FF2B5EF4-FFF2-40B4-BE49-F238E27FC236}">
                <a16:creationId xmlns:a16="http://schemas.microsoft.com/office/drawing/2014/main" id="{97C205E8-03B7-4EE0-BD91-41C9FA01B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6699">
            <a:off x="2372887" y="4783242"/>
            <a:ext cx="2110152" cy="12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D01B45-6C60-41CC-85EB-13DF7FDE9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21029552">
            <a:off x="1453684" y="1246714"/>
            <a:ext cx="1017199" cy="14404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54C4D2-3AD6-4DCC-9F49-D0910C04C323}"/>
              </a:ext>
            </a:extLst>
          </p:cNvPr>
          <p:cNvSpPr txBox="1"/>
          <p:nvPr/>
        </p:nvSpPr>
        <p:spPr>
          <a:xfrm>
            <a:off x="3086365" y="1471283"/>
            <a:ext cx="540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 will have developed many skills and have an up to date CV.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84E2E6-95CF-4CAC-BA86-F5A8DE7C78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215962" y="3081699"/>
            <a:ext cx="2350591" cy="6463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27C0E0-6429-4626-84F9-7A27B2B85E38}"/>
              </a:ext>
            </a:extLst>
          </p:cNvPr>
          <p:cNvSpPr txBox="1"/>
          <p:nvPr/>
        </p:nvSpPr>
        <p:spPr>
          <a:xfrm>
            <a:off x="2446798" y="3223772"/>
            <a:ext cx="540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Your Job Coach will help you apply for similar roles using platforms such as indeed.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C5E85D-EBFA-46C1-986C-562EEE31BC3A}"/>
              </a:ext>
            </a:extLst>
          </p:cNvPr>
          <p:cNvSpPr txBox="1"/>
          <p:nvPr/>
        </p:nvSpPr>
        <p:spPr>
          <a:xfrm>
            <a:off x="5006902" y="4898906"/>
            <a:ext cx="540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will work with local agencies such as Inspira for further support after the supported internship. </a:t>
            </a:r>
          </a:p>
        </p:txBody>
      </p:sp>
    </p:spTree>
    <p:extLst>
      <p:ext uri="{BB962C8B-B14F-4D97-AF65-F5344CB8AC3E}">
        <p14:creationId xmlns:p14="http://schemas.microsoft.com/office/powerpoint/2010/main" val="2699424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51221-7795-4324-ABAA-B50E7639D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12902"/>
          </a:xfrm>
        </p:spPr>
        <p:txBody>
          <a:bodyPr/>
          <a:lstStyle/>
          <a:p>
            <a:r>
              <a:rPr lang="en-GB"/>
              <a:t>Thank you.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You will find further information at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right2work.org.uk  </a:t>
            </a:r>
          </a:p>
        </p:txBody>
      </p:sp>
    </p:spTree>
    <p:extLst>
      <p:ext uri="{BB962C8B-B14F-4D97-AF65-F5344CB8AC3E}">
        <p14:creationId xmlns:p14="http://schemas.microsoft.com/office/powerpoint/2010/main" val="3108227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2B6E0-B4F6-4508-AF9C-3254539AC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 supported internship?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D6CAD-0212-41F8-8E64-AC2189547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study programme specifically aimed at 16-24 year olds who have an Education Health Care Plan (EHCP) and want to move into employment but will need support to do so. </a:t>
            </a:r>
          </a:p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programme consists of the following elements and follows an academic year: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Structured study programme, based primarily at an employer.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Normally last a year and includes unpaid work placements of at least 6 months.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Wherever possible they support young people into paid employment at the end of the programme.</a:t>
            </a:r>
          </a:p>
        </p:txBody>
      </p:sp>
    </p:spTree>
    <p:extLst>
      <p:ext uri="{BB962C8B-B14F-4D97-AF65-F5344CB8AC3E}">
        <p14:creationId xmlns:p14="http://schemas.microsoft.com/office/powerpoint/2010/main" val="4261285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7A40B-A299-47B7-9215-15C5AF420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But what does a supported internship look like? What will I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B1D21-AC80-4D9C-8FAB-5B1EEAF26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Develop employability skills.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Learn about different job roles.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Find a suitable work placement.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next?</a:t>
            </a:r>
          </a:p>
        </p:txBody>
      </p:sp>
    </p:spTree>
    <p:extLst>
      <p:ext uri="{BB962C8B-B14F-4D97-AF65-F5344CB8AC3E}">
        <p14:creationId xmlns:p14="http://schemas.microsoft.com/office/powerpoint/2010/main" val="3054204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9D364A-68A7-4288-A010-86B99F7744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727" y="752677"/>
            <a:ext cx="2226114" cy="16695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292C81-C533-4245-BE45-FE23FDB333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41" y="4138634"/>
            <a:ext cx="2422864" cy="18171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643EE0-D049-4B0C-BC0E-A173EB3E9E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91" b="22848"/>
          <a:stretch/>
        </p:blipFill>
        <p:spPr>
          <a:xfrm>
            <a:off x="6483588" y="551073"/>
            <a:ext cx="2553879" cy="16695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EB8662-592A-4108-BEB1-136CCB9410B2}"/>
              </a:ext>
            </a:extLst>
          </p:cNvPr>
          <p:cNvSpPr txBox="1"/>
          <p:nvPr/>
        </p:nvSpPr>
        <p:spPr>
          <a:xfrm>
            <a:off x="4498286" y="3481522"/>
            <a:ext cx="2334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Employability Skills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01AE8B5-E404-4EAB-AB82-0332986074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" t="17638" r="18099" b="19776"/>
          <a:stretch/>
        </p:blipFill>
        <p:spPr>
          <a:xfrm>
            <a:off x="7126076" y="3540699"/>
            <a:ext cx="2133333" cy="21932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B25EECA-7163-4F34-935D-07DD6E8CDA8E}"/>
              </a:ext>
            </a:extLst>
          </p:cNvPr>
          <p:cNvSpPr txBox="1"/>
          <p:nvPr/>
        </p:nvSpPr>
        <p:spPr>
          <a:xfrm>
            <a:off x="9407638" y="4479037"/>
            <a:ext cx="2133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Developing your skills in presentation and communication.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C5083A-9C0F-4839-A8EA-8FB3C2A5A423}"/>
              </a:ext>
            </a:extLst>
          </p:cNvPr>
          <p:cNvSpPr txBox="1"/>
          <p:nvPr/>
        </p:nvSpPr>
        <p:spPr>
          <a:xfrm>
            <a:off x="9114675" y="965428"/>
            <a:ext cx="2133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Developing team work , co-operation and problem solving skills.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7F2939-D728-4ECD-A8E2-22FC4154A06D}"/>
              </a:ext>
            </a:extLst>
          </p:cNvPr>
          <p:cNvSpPr txBox="1"/>
          <p:nvPr/>
        </p:nvSpPr>
        <p:spPr>
          <a:xfrm>
            <a:off x="1709486" y="2547684"/>
            <a:ext cx="278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Creating an up to date CV, identifying your skills and qualifications.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09F802-325E-4C0A-BFC6-93BF31F6BBFF}"/>
              </a:ext>
            </a:extLst>
          </p:cNvPr>
          <p:cNvSpPr txBox="1"/>
          <p:nvPr/>
        </p:nvSpPr>
        <p:spPr>
          <a:xfrm>
            <a:off x="3711134" y="4680832"/>
            <a:ext cx="2133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Researching job roles and career paths.  </a:t>
            </a:r>
          </a:p>
        </p:txBody>
      </p:sp>
    </p:spTree>
    <p:extLst>
      <p:ext uri="{BB962C8B-B14F-4D97-AF65-F5344CB8AC3E}">
        <p14:creationId xmlns:p14="http://schemas.microsoft.com/office/powerpoint/2010/main" val="1879041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ABBC6D-02D9-44E3-AE3C-DF1E3E2BA457}"/>
              </a:ext>
            </a:extLst>
          </p:cNvPr>
          <p:cNvSpPr txBox="1"/>
          <p:nvPr/>
        </p:nvSpPr>
        <p:spPr>
          <a:xfrm>
            <a:off x="3417904" y="630315"/>
            <a:ext cx="3746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about different job roles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E5CDE6-9337-47EB-90FB-FB46C4324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710" y="1431523"/>
            <a:ext cx="3286455" cy="24648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9DF33F-CD6B-451D-AD00-0432740F93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881" y="3755715"/>
            <a:ext cx="3589639" cy="2693913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117518DA-2760-4A23-A9F3-106C680C0DEC}"/>
              </a:ext>
            </a:extLst>
          </p:cNvPr>
          <p:cNvSpPr/>
          <p:nvPr/>
        </p:nvSpPr>
        <p:spPr>
          <a:xfrm>
            <a:off x="5291092" y="1225118"/>
            <a:ext cx="5841506" cy="2024109"/>
          </a:xfrm>
          <a:prstGeom prst="wedgeEllipseCallout">
            <a:avLst>
              <a:gd name="adj1" fmla="val -53052"/>
              <a:gd name="adj2" fmla="val 60315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 will organise visits to local Careers fairs to look at opportunities around our local area.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3AB78821-34A3-4522-BB55-8E7EB6DFC01B}"/>
              </a:ext>
            </a:extLst>
          </p:cNvPr>
          <p:cNvSpPr/>
          <p:nvPr/>
        </p:nvSpPr>
        <p:spPr>
          <a:xfrm>
            <a:off x="1322774" y="4090616"/>
            <a:ext cx="5841506" cy="2024109"/>
          </a:xfrm>
          <a:prstGeom prst="wedgeEllipseCallout">
            <a:avLst>
              <a:gd name="adj1" fmla="val 60474"/>
              <a:gd name="adj2" fmla="val 4759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 will arrange tours of local firms to learn and discuss various job roles. Here we are having a tour of Wards in Barrow.</a:t>
            </a:r>
          </a:p>
        </p:txBody>
      </p:sp>
    </p:spTree>
    <p:extLst>
      <p:ext uri="{BB962C8B-B14F-4D97-AF65-F5344CB8AC3E}">
        <p14:creationId xmlns:p14="http://schemas.microsoft.com/office/powerpoint/2010/main" val="2169513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DED03D-6057-4269-8844-77054EB8AB44}"/>
              </a:ext>
            </a:extLst>
          </p:cNvPr>
          <p:cNvSpPr txBox="1"/>
          <p:nvPr/>
        </p:nvSpPr>
        <p:spPr>
          <a:xfrm>
            <a:off x="3870144" y="3002203"/>
            <a:ext cx="4125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 a suitable work placement</a:t>
            </a:r>
          </a:p>
        </p:txBody>
      </p:sp>
      <p:sp>
        <p:nvSpPr>
          <p:cNvPr id="5" name="AutoShape 2" descr="See the source image">
            <a:extLst>
              <a:ext uri="{FF2B5EF4-FFF2-40B4-BE49-F238E27FC236}">
                <a16:creationId xmlns:a16="http://schemas.microsoft.com/office/drawing/2014/main" id="{D359CA6F-CB10-4D89-BBFE-4070DEF4E6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41A739-B787-4406-B831-0E7CAC164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15162" y="4132571"/>
            <a:ext cx="1833099" cy="15225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1C180B-DD12-4407-97B0-A51C7CF57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648132" y="660027"/>
            <a:ext cx="2816441" cy="18776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0FBF4C-4AFF-4583-830B-840444DBD0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64122" y="3977159"/>
            <a:ext cx="2492231" cy="18333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8B7429F-866A-475C-BE52-D7396EFF8BFA}"/>
              </a:ext>
            </a:extLst>
          </p:cNvPr>
          <p:cNvSpPr txBox="1"/>
          <p:nvPr/>
        </p:nvSpPr>
        <p:spPr>
          <a:xfrm>
            <a:off x="4536489" y="1173584"/>
            <a:ext cx="5042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We will talk about our future goals and write down ideas.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Share our ideas and make a shortlist of desired job roles.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D160F5-FBDD-45B2-BEA6-6F4FBFD1FA2C}"/>
              </a:ext>
            </a:extLst>
          </p:cNvPr>
          <p:cNvSpPr txBox="1"/>
          <p:nvPr/>
        </p:nvSpPr>
        <p:spPr>
          <a:xfrm>
            <a:off x="8846969" y="3693502"/>
            <a:ext cx="24857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We will phone employers and discuss placement opportunities.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We will support you to phone for workplaces advertising opportunities.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3F4955-4624-47C4-8541-E8EBCFB179CF}"/>
              </a:ext>
            </a:extLst>
          </p:cNvPr>
          <p:cNvSpPr txBox="1"/>
          <p:nvPr/>
        </p:nvSpPr>
        <p:spPr>
          <a:xfrm>
            <a:off x="2898695" y="3787692"/>
            <a:ext cx="30317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Support you to search for vacancies online.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Research various job roles and companies before we approach them.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/>
              <a:t>Use national careers to identify jobs we would be suitable for linked with our skills and interests.</a:t>
            </a:r>
          </a:p>
        </p:txBody>
      </p:sp>
    </p:spTree>
    <p:extLst>
      <p:ext uri="{BB962C8B-B14F-4D97-AF65-F5344CB8AC3E}">
        <p14:creationId xmlns:p14="http://schemas.microsoft.com/office/powerpoint/2010/main" val="2955102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6306C-7013-483D-B345-37DCC5B79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936" y="241841"/>
            <a:ext cx="10308336" cy="1325563"/>
          </a:xfrm>
        </p:spPr>
        <p:txBody>
          <a:bodyPr>
            <a:normAutofit fontScale="90000"/>
          </a:bodyPr>
          <a:lstStyle/>
          <a:p>
            <a:r>
              <a:rPr lang="en-GB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Placement- </a:t>
            </a:r>
            <a:r>
              <a:rPr lang="en-GB" sz="2400" dirty="0"/>
              <a:t>the work placement is a team effort. We use activities and discussion to identify suitable roles, we then contact a range of employers to arrange visits and in most cases an interview. </a:t>
            </a:r>
            <a:br>
              <a:rPr lang="en-GB" sz="2400" dirty="0"/>
            </a:br>
            <a:r>
              <a:rPr lang="en-GB" sz="2400" dirty="0"/>
              <a:t>Here are some examples of work placements we have secured…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F34CEF-D732-4ED2-B51C-01F18DD90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854" y="1841609"/>
            <a:ext cx="1718020" cy="22892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F58799-F141-4257-BC9C-51CF41DD3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6292578" y="2080576"/>
            <a:ext cx="2290692" cy="1718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64EB57-CA1E-4131-93FB-81B9F867E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72897" y="4637478"/>
            <a:ext cx="2676010" cy="1784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AFE7E7-56D7-40E0-BFB1-A0DF818A68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1944" y="2175313"/>
            <a:ext cx="2290691" cy="1718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614EEE5-B5A8-4FAF-A9BB-9E821B8D10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04173" y="2043919"/>
            <a:ext cx="2385087" cy="1788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4D14148-DB07-49DD-872C-330787E5A9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914" y="4637478"/>
            <a:ext cx="2322576" cy="1775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3791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73A15-85C2-4B22-8AE2-6C800E0FB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5699" y="2752078"/>
            <a:ext cx="2730623" cy="1095884"/>
          </a:xfrm>
        </p:spPr>
        <p:txBody>
          <a:bodyPr>
            <a:normAutofit/>
          </a:bodyPr>
          <a:lstStyle/>
          <a:p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happens next?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FB36797C-6DAD-42A0-8686-BF514EF032E4}"/>
              </a:ext>
            </a:extLst>
          </p:cNvPr>
          <p:cNvSpPr/>
          <p:nvPr/>
        </p:nvSpPr>
        <p:spPr>
          <a:xfrm>
            <a:off x="1069757" y="634754"/>
            <a:ext cx="3262545" cy="1890944"/>
          </a:xfrm>
          <a:prstGeom prst="wedgeEllipseCallout">
            <a:avLst>
              <a:gd name="adj1" fmla="val 67281"/>
              <a:gd name="adj2" fmla="val 5982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Work with the employer and job coach to agree working hours over 3 days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C535B7AD-6976-4522-9845-7092403A91A7}"/>
              </a:ext>
            </a:extLst>
          </p:cNvPr>
          <p:cNvSpPr/>
          <p:nvPr/>
        </p:nvSpPr>
        <p:spPr>
          <a:xfrm>
            <a:off x="4540557" y="4305161"/>
            <a:ext cx="2800905" cy="1660125"/>
          </a:xfrm>
          <a:prstGeom prst="wedgeEllipseCallout">
            <a:avLst>
              <a:gd name="adj1" fmla="val -5302"/>
              <a:gd name="adj2" fmla="val -85629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Job coach will support you into your role using  task analysis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782052B6-BDB0-4B74-A3A0-37FFE3D4648D}"/>
              </a:ext>
            </a:extLst>
          </p:cNvPr>
          <p:cNvSpPr/>
          <p:nvPr/>
        </p:nvSpPr>
        <p:spPr>
          <a:xfrm>
            <a:off x="597022" y="3847962"/>
            <a:ext cx="2800905" cy="1660125"/>
          </a:xfrm>
          <a:prstGeom prst="wedgeEllipseCallout">
            <a:avLst>
              <a:gd name="adj1" fmla="val 79325"/>
              <a:gd name="adj2" fmla="val -57286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Work and develop your knowledge of completing tasks independently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EECA394-C0C7-4137-BA03-313C019796DA}"/>
              </a:ext>
            </a:extLst>
          </p:cNvPr>
          <p:cNvSpPr/>
          <p:nvPr/>
        </p:nvSpPr>
        <p:spPr>
          <a:xfrm>
            <a:off x="5941009" y="501589"/>
            <a:ext cx="3360940" cy="1660125"/>
          </a:xfrm>
          <a:prstGeom prst="wedgeEllipseCallout">
            <a:avLst>
              <a:gd name="adj1" fmla="val -29708"/>
              <a:gd name="adj2" fmla="val 74799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Complete an placement agreement. 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A9B26A44-7625-4DA1-AF3A-BC0AE913244A}"/>
              </a:ext>
            </a:extLst>
          </p:cNvPr>
          <p:cNvSpPr/>
          <p:nvPr/>
        </p:nvSpPr>
        <p:spPr>
          <a:xfrm>
            <a:off x="8484092" y="2752078"/>
            <a:ext cx="2800905" cy="2245079"/>
          </a:xfrm>
          <a:prstGeom prst="wedgeEllipseCallout">
            <a:avLst>
              <a:gd name="adj1" fmla="val -78836"/>
              <a:gd name="adj2" fmla="val -2000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Complete an induction.</a:t>
            </a:r>
          </a:p>
        </p:txBody>
      </p:sp>
    </p:spTree>
    <p:extLst>
      <p:ext uri="{BB962C8B-B14F-4D97-AF65-F5344CB8AC3E}">
        <p14:creationId xmlns:p14="http://schemas.microsoft.com/office/powerpoint/2010/main" val="4054455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B9077-22A4-4703-9C9C-6CBCE87D9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steps…..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29B692-7D6C-488B-8041-C9E643127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595303">
            <a:off x="722790" y="1713390"/>
            <a:ext cx="3031724" cy="30317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47E2EA-07B3-46C4-A29A-BAB85886CA2A}"/>
              </a:ext>
            </a:extLst>
          </p:cNvPr>
          <p:cNvSpPr txBox="1"/>
          <p:nvPr/>
        </p:nvSpPr>
        <p:spPr>
          <a:xfrm>
            <a:off x="4545367" y="1883363"/>
            <a:ext cx="680843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Throughout the year you will have termly reviews led by your job coach.</a:t>
            </a:r>
          </a:p>
          <a:p>
            <a:endParaRPr lang="en-GB" dirty="0"/>
          </a:p>
          <a:p>
            <a:r>
              <a:rPr lang="en-GB" dirty="0"/>
              <a:t>This is a chance to celebrate your achievements, plan your next targets and a chance for parent/carers to see- through photographs- and get feedback about your supported internship.</a:t>
            </a:r>
          </a:p>
          <a:p>
            <a:endParaRPr lang="en-GB" dirty="0"/>
          </a:p>
          <a:p>
            <a:r>
              <a:rPr lang="en-GB" dirty="0"/>
              <a:t>These reviews will also give you the opportunity to identify your achievements and skills you have developed meaning you can update your CV.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283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571</Words>
  <Application>Microsoft Office PowerPoint</Application>
  <PresentationFormat>Widescreen</PresentationFormat>
  <Paragraphs>50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PowerPoint Presentation</vt:lpstr>
      <vt:lpstr>What is a supported internship?</vt:lpstr>
      <vt:lpstr>But what does a supported internship look like? What will I do?</vt:lpstr>
      <vt:lpstr>PowerPoint Presentation</vt:lpstr>
      <vt:lpstr>PowerPoint Presentation</vt:lpstr>
      <vt:lpstr>PowerPoint Presentation</vt:lpstr>
      <vt:lpstr>Work Placement- the work placement is a team effort. We use activities and discussion to identify suitable roles, we then contact a range of employers to arrange visits and in most cases an interview.  Here are some examples of work placements we have secured… </vt:lpstr>
      <vt:lpstr>What happens next?</vt:lpstr>
      <vt:lpstr>Next steps…..</vt:lpstr>
      <vt:lpstr>End of the supported internship</vt:lpstr>
      <vt:lpstr>What if I don’t gain paid employment? </vt:lpstr>
      <vt:lpstr>Thank you.  You will find further information at right2work.org.uk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Round</dc:creator>
  <cp:lastModifiedBy>Claire Round</cp:lastModifiedBy>
  <cp:revision>12</cp:revision>
  <dcterms:created xsi:type="dcterms:W3CDTF">2022-03-07T14:27:34Z</dcterms:created>
  <dcterms:modified xsi:type="dcterms:W3CDTF">2023-02-14T10:18:50Z</dcterms:modified>
</cp:coreProperties>
</file>