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4"/>
  </p:sldMasterIdLst>
  <p:notesMasterIdLst>
    <p:notesMasterId r:id="rId12"/>
  </p:notesMasterIdLst>
  <p:sldIdLst>
    <p:sldId id="315" r:id="rId5"/>
    <p:sldId id="317" r:id="rId6"/>
    <p:sldId id="318" r:id="rId7"/>
    <p:sldId id="319" r:id="rId8"/>
    <p:sldId id="321" r:id="rId9"/>
    <p:sldId id="322" r:id="rId10"/>
    <p:sldId id="31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2D10B6-03AC-4301-9103-BA4C5A225943}" v="98" dt="2023-01-20T15:56:17.6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412" autoAdjust="0"/>
  </p:normalViewPr>
  <p:slideViewPr>
    <p:cSldViewPr snapToGrid="0">
      <p:cViewPr varScale="1">
        <p:scale>
          <a:sx n="59" d="100"/>
          <a:sy n="59" d="100"/>
        </p:scale>
        <p:origin x="117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Nicholson" userId="a30faea4-262b-4ab3-a34c-e6067f372bf0" providerId="ADAL" clId="{212D10B6-03AC-4301-9103-BA4C5A225943}"/>
    <pc:docChg chg="undo custSel addSld delSld modSld">
      <pc:chgData name="Hannah Nicholson" userId="a30faea4-262b-4ab3-a34c-e6067f372bf0" providerId="ADAL" clId="{212D10B6-03AC-4301-9103-BA4C5A225943}" dt="2023-01-20T15:56:34.970" v="3940" actId="1076"/>
      <pc:docMkLst>
        <pc:docMk/>
      </pc:docMkLst>
      <pc:sldChg chg="del">
        <pc:chgData name="Hannah Nicholson" userId="a30faea4-262b-4ab3-a34c-e6067f372bf0" providerId="ADAL" clId="{212D10B6-03AC-4301-9103-BA4C5A225943}" dt="2023-01-18T09:30:47.308" v="0" actId="47"/>
        <pc:sldMkLst>
          <pc:docMk/>
          <pc:sldMk cId="3388353651" sldId="295"/>
        </pc:sldMkLst>
      </pc:sldChg>
      <pc:sldChg chg="addSp modSp mod">
        <pc:chgData name="Hannah Nicholson" userId="a30faea4-262b-4ab3-a34c-e6067f372bf0" providerId="ADAL" clId="{212D10B6-03AC-4301-9103-BA4C5A225943}" dt="2023-01-18T10:53:52.888" v="3642" actId="1076"/>
        <pc:sldMkLst>
          <pc:docMk/>
          <pc:sldMk cId="1083160343" sldId="315"/>
        </pc:sldMkLst>
        <pc:spChg chg="mod">
          <ac:chgData name="Hannah Nicholson" userId="a30faea4-262b-4ab3-a34c-e6067f372bf0" providerId="ADAL" clId="{212D10B6-03AC-4301-9103-BA4C5A225943}" dt="2023-01-18T10:51:14.397" v="3581" actId="1076"/>
          <ac:spMkLst>
            <pc:docMk/>
            <pc:sldMk cId="1083160343" sldId="315"/>
            <ac:spMk id="2" creationId="{00000000-0000-0000-0000-000000000000}"/>
          </ac:spMkLst>
        </pc:spChg>
        <pc:picChg chg="add mod modCrop">
          <ac:chgData name="Hannah Nicholson" userId="a30faea4-262b-4ab3-a34c-e6067f372bf0" providerId="ADAL" clId="{212D10B6-03AC-4301-9103-BA4C5A225943}" dt="2023-01-18T10:53:52.888" v="3642" actId="1076"/>
          <ac:picMkLst>
            <pc:docMk/>
            <pc:sldMk cId="1083160343" sldId="315"/>
            <ac:picMk id="5" creationId="{68F8C18B-D5A6-44C7-A17D-FDDEFB0152B8}"/>
          </ac:picMkLst>
        </pc:picChg>
        <pc:picChg chg="mod">
          <ac:chgData name="Hannah Nicholson" userId="a30faea4-262b-4ab3-a34c-e6067f372bf0" providerId="ADAL" clId="{212D10B6-03AC-4301-9103-BA4C5A225943}" dt="2023-01-18T10:51:20.491" v="3582" actId="1076"/>
          <ac:picMkLst>
            <pc:docMk/>
            <pc:sldMk cId="1083160343" sldId="315"/>
            <ac:picMk id="7" creationId="{780C86AC-7D5F-4A65-A331-52E59DA328EA}"/>
          </ac:picMkLst>
        </pc:picChg>
      </pc:sldChg>
      <pc:sldChg chg="addSp modSp mod">
        <pc:chgData name="Hannah Nicholson" userId="a30faea4-262b-4ab3-a34c-e6067f372bf0" providerId="ADAL" clId="{212D10B6-03AC-4301-9103-BA4C5A225943}" dt="2023-01-18T10:42:07.321" v="3311" actId="1076"/>
        <pc:sldMkLst>
          <pc:docMk/>
          <pc:sldMk cId="3929143891" sldId="316"/>
        </pc:sldMkLst>
        <pc:spChg chg="mod">
          <ac:chgData name="Hannah Nicholson" userId="a30faea4-262b-4ab3-a34c-e6067f372bf0" providerId="ADAL" clId="{212D10B6-03AC-4301-9103-BA4C5A225943}" dt="2023-01-18T10:42:05.860" v="3310" actId="1076"/>
          <ac:spMkLst>
            <pc:docMk/>
            <pc:sldMk cId="3929143891" sldId="316"/>
            <ac:spMk id="4" creationId="{00000000-0000-0000-0000-000000000000}"/>
          </ac:spMkLst>
        </pc:spChg>
        <pc:picChg chg="add mod">
          <ac:chgData name="Hannah Nicholson" userId="a30faea4-262b-4ab3-a34c-e6067f372bf0" providerId="ADAL" clId="{212D10B6-03AC-4301-9103-BA4C5A225943}" dt="2023-01-18T10:42:07.321" v="3311" actId="1076"/>
          <ac:picMkLst>
            <pc:docMk/>
            <pc:sldMk cId="3929143891" sldId="316"/>
            <ac:picMk id="3074" creationId="{536CB472-F7D8-A1C5-2C34-32BE36C47D9B}"/>
          </ac:picMkLst>
        </pc:picChg>
      </pc:sldChg>
      <pc:sldChg chg="delSp mod modNotesTx">
        <pc:chgData name="Hannah Nicholson" userId="a30faea4-262b-4ab3-a34c-e6067f372bf0" providerId="ADAL" clId="{212D10B6-03AC-4301-9103-BA4C5A225943}" dt="2023-01-20T10:09:53.099" v="3725" actId="478"/>
        <pc:sldMkLst>
          <pc:docMk/>
          <pc:sldMk cId="3740812771" sldId="317"/>
        </pc:sldMkLst>
        <pc:spChg chg="del">
          <ac:chgData name="Hannah Nicholson" userId="a30faea4-262b-4ab3-a34c-e6067f372bf0" providerId="ADAL" clId="{212D10B6-03AC-4301-9103-BA4C5A225943}" dt="2023-01-20T10:09:53.099" v="3725" actId="478"/>
          <ac:spMkLst>
            <pc:docMk/>
            <pc:sldMk cId="3740812771" sldId="317"/>
            <ac:spMk id="14" creationId="{6246F873-BE10-4198-92A0-B6E68EEC4D22}"/>
          </ac:spMkLst>
        </pc:spChg>
      </pc:sldChg>
      <pc:sldChg chg="addSp delSp modSp mod modNotesTx">
        <pc:chgData name="Hannah Nicholson" userId="a30faea4-262b-4ab3-a34c-e6067f372bf0" providerId="ADAL" clId="{212D10B6-03AC-4301-9103-BA4C5A225943}" dt="2023-01-20T10:09:59.331" v="3727" actId="478"/>
        <pc:sldMkLst>
          <pc:docMk/>
          <pc:sldMk cId="4001759002" sldId="318"/>
        </pc:sldMkLst>
        <pc:spChg chg="del">
          <ac:chgData name="Hannah Nicholson" userId="a30faea4-262b-4ab3-a34c-e6067f372bf0" providerId="ADAL" clId="{212D10B6-03AC-4301-9103-BA4C5A225943}" dt="2023-01-20T10:09:56.721" v="3726" actId="478"/>
          <ac:spMkLst>
            <pc:docMk/>
            <pc:sldMk cId="4001759002" sldId="318"/>
            <ac:spMk id="4" creationId="{4B14534A-FD87-42E0-9909-6A997CB9CF3F}"/>
          </ac:spMkLst>
        </pc:spChg>
        <pc:spChg chg="add del mod">
          <ac:chgData name="Hannah Nicholson" userId="a30faea4-262b-4ab3-a34c-e6067f372bf0" providerId="ADAL" clId="{212D10B6-03AC-4301-9103-BA4C5A225943}" dt="2023-01-20T10:09:59.331" v="3727" actId="478"/>
          <ac:spMkLst>
            <pc:docMk/>
            <pc:sldMk cId="4001759002" sldId="318"/>
            <ac:spMk id="8" creationId="{1679AFE4-05F5-E641-2097-72798E73611B}"/>
          </ac:spMkLst>
        </pc:spChg>
        <pc:picChg chg="mod">
          <ac:chgData name="Hannah Nicholson" userId="a30faea4-262b-4ab3-a34c-e6067f372bf0" providerId="ADAL" clId="{212D10B6-03AC-4301-9103-BA4C5A225943}" dt="2023-01-18T11:09:38.586" v="3714" actId="1076"/>
          <ac:picMkLst>
            <pc:docMk/>
            <pc:sldMk cId="4001759002" sldId="318"/>
            <ac:picMk id="5" creationId="{A39DDBD8-F55C-064E-4611-7FEF1B48A00E}"/>
          </ac:picMkLst>
        </pc:picChg>
        <pc:picChg chg="add mod modCrop">
          <ac:chgData name="Hannah Nicholson" userId="a30faea4-262b-4ab3-a34c-e6067f372bf0" providerId="ADAL" clId="{212D10B6-03AC-4301-9103-BA4C5A225943}" dt="2023-01-18T11:10:25.115" v="3723" actId="14100"/>
          <ac:picMkLst>
            <pc:docMk/>
            <pc:sldMk cId="4001759002" sldId="318"/>
            <ac:picMk id="6" creationId="{CDDB28F3-5A35-47B0-085D-3F0B629E3DF8}"/>
          </ac:picMkLst>
        </pc:picChg>
        <pc:picChg chg="add mod">
          <ac:chgData name="Hannah Nicholson" userId="a30faea4-262b-4ab3-a34c-e6067f372bf0" providerId="ADAL" clId="{212D10B6-03AC-4301-9103-BA4C5A225943}" dt="2023-01-18T11:10:17.533" v="3720" actId="1076"/>
          <ac:picMkLst>
            <pc:docMk/>
            <pc:sldMk cId="4001759002" sldId="318"/>
            <ac:picMk id="7" creationId="{759480E4-7B65-7055-35C8-1D26463278DF}"/>
          </ac:picMkLst>
        </pc:picChg>
        <pc:picChg chg="mod">
          <ac:chgData name="Hannah Nicholson" userId="a30faea4-262b-4ab3-a34c-e6067f372bf0" providerId="ADAL" clId="{212D10B6-03AC-4301-9103-BA4C5A225943}" dt="2023-01-18T11:10:10.941" v="3718" actId="1076"/>
          <ac:picMkLst>
            <pc:docMk/>
            <pc:sldMk cId="4001759002" sldId="318"/>
            <ac:picMk id="1026" creationId="{A7C7E974-55EF-FAAC-F106-98FD878CE9CE}"/>
          </ac:picMkLst>
        </pc:picChg>
        <pc:picChg chg="mod">
          <ac:chgData name="Hannah Nicholson" userId="a30faea4-262b-4ab3-a34c-e6067f372bf0" providerId="ADAL" clId="{212D10B6-03AC-4301-9103-BA4C5A225943}" dt="2023-01-18T11:08:58.398" v="3700" actId="1076"/>
          <ac:picMkLst>
            <pc:docMk/>
            <pc:sldMk cId="4001759002" sldId="318"/>
            <ac:picMk id="1028" creationId="{959A9ED7-4255-FA0E-9698-6261A56F2C52}"/>
          </ac:picMkLst>
        </pc:picChg>
        <pc:picChg chg="add mod">
          <ac:chgData name="Hannah Nicholson" userId="a30faea4-262b-4ab3-a34c-e6067f372bf0" providerId="ADAL" clId="{212D10B6-03AC-4301-9103-BA4C5A225943}" dt="2023-01-18T11:09:03.361" v="3704" actId="14100"/>
          <ac:picMkLst>
            <pc:docMk/>
            <pc:sldMk cId="4001759002" sldId="318"/>
            <ac:picMk id="4098" creationId="{CA8E4447-42DF-559A-1E03-5C386435E021}"/>
          </ac:picMkLst>
        </pc:picChg>
        <pc:picChg chg="mod">
          <ac:chgData name="Hannah Nicholson" userId="a30faea4-262b-4ab3-a34c-e6067f372bf0" providerId="ADAL" clId="{212D10B6-03AC-4301-9103-BA4C5A225943}" dt="2023-01-18T11:10:19.922" v="3721" actId="1076"/>
          <ac:picMkLst>
            <pc:docMk/>
            <pc:sldMk cId="4001759002" sldId="318"/>
            <ac:picMk id="4100" creationId="{00000000-0000-0000-0000-000000000000}"/>
          </ac:picMkLst>
        </pc:picChg>
        <pc:picChg chg="del">
          <ac:chgData name="Hannah Nicholson" userId="a30faea4-262b-4ab3-a34c-e6067f372bf0" providerId="ADAL" clId="{212D10B6-03AC-4301-9103-BA4C5A225943}" dt="2023-01-18T11:08:45.352" v="3695" actId="478"/>
          <ac:picMkLst>
            <pc:docMk/>
            <pc:sldMk cId="4001759002" sldId="318"/>
            <ac:picMk id="4102" creationId="{00000000-0000-0000-0000-000000000000}"/>
          </ac:picMkLst>
        </pc:picChg>
        <pc:picChg chg="del mod">
          <ac:chgData name="Hannah Nicholson" userId="a30faea4-262b-4ab3-a34c-e6067f372bf0" providerId="ADAL" clId="{212D10B6-03AC-4301-9103-BA4C5A225943}" dt="2023-01-18T11:10:28.018" v="3724" actId="478"/>
          <ac:picMkLst>
            <pc:docMk/>
            <pc:sldMk cId="4001759002" sldId="318"/>
            <ac:picMk id="4103" creationId="{00000000-0000-0000-0000-000000000000}"/>
          </ac:picMkLst>
        </pc:picChg>
      </pc:sldChg>
      <pc:sldChg chg="addSp delSp modSp mod modNotesTx">
        <pc:chgData name="Hannah Nicholson" userId="a30faea4-262b-4ab3-a34c-e6067f372bf0" providerId="ADAL" clId="{212D10B6-03AC-4301-9103-BA4C5A225943}" dt="2023-01-20T15:55:12.254" v="3922" actId="20577"/>
        <pc:sldMkLst>
          <pc:docMk/>
          <pc:sldMk cId="2783919942" sldId="319"/>
        </pc:sldMkLst>
        <pc:spChg chg="mod">
          <ac:chgData name="Hannah Nicholson" userId="a30faea4-262b-4ab3-a34c-e6067f372bf0" providerId="ADAL" clId="{212D10B6-03AC-4301-9103-BA4C5A225943}" dt="2023-01-18T10:22:35.562" v="2211" actId="14100"/>
          <ac:spMkLst>
            <pc:docMk/>
            <pc:sldMk cId="2783919942" sldId="319"/>
            <ac:spMk id="3" creationId="{00000000-0000-0000-0000-000000000000}"/>
          </ac:spMkLst>
        </pc:spChg>
        <pc:spChg chg="mod">
          <ac:chgData name="Hannah Nicholson" userId="a30faea4-262b-4ab3-a34c-e6067f372bf0" providerId="ADAL" clId="{212D10B6-03AC-4301-9103-BA4C5A225943}" dt="2023-01-18T10:22:40.816" v="2215" actId="1076"/>
          <ac:spMkLst>
            <pc:docMk/>
            <pc:sldMk cId="2783919942" sldId="319"/>
            <ac:spMk id="5" creationId="{00000000-0000-0000-0000-000000000000}"/>
          </ac:spMkLst>
        </pc:spChg>
        <pc:spChg chg="mod">
          <ac:chgData name="Hannah Nicholson" userId="a30faea4-262b-4ab3-a34c-e6067f372bf0" providerId="ADAL" clId="{212D10B6-03AC-4301-9103-BA4C5A225943}" dt="2023-01-18T10:22:19.256" v="2208" actId="1076"/>
          <ac:spMkLst>
            <pc:docMk/>
            <pc:sldMk cId="2783919942" sldId="319"/>
            <ac:spMk id="6" creationId="{00000000-0000-0000-0000-000000000000}"/>
          </ac:spMkLst>
        </pc:spChg>
        <pc:spChg chg="mod">
          <ac:chgData name="Hannah Nicholson" userId="a30faea4-262b-4ab3-a34c-e6067f372bf0" providerId="ADAL" clId="{212D10B6-03AC-4301-9103-BA4C5A225943}" dt="2023-01-18T10:22:37.294" v="2212" actId="1076"/>
          <ac:spMkLst>
            <pc:docMk/>
            <pc:sldMk cId="2783919942" sldId="319"/>
            <ac:spMk id="7" creationId="{00000000-0000-0000-0000-000000000000}"/>
          </ac:spMkLst>
        </pc:spChg>
        <pc:spChg chg="mod">
          <ac:chgData name="Hannah Nicholson" userId="a30faea4-262b-4ab3-a34c-e6067f372bf0" providerId="ADAL" clId="{212D10B6-03AC-4301-9103-BA4C5A225943}" dt="2023-01-18T10:22:38.097" v="2213" actId="1076"/>
          <ac:spMkLst>
            <pc:docMk/>
            <pc:sldMk cId="2783919942" sldId="319"/>
            <ac:spMk id="8" creationId="{00000000-0000-0000-0000-000000000000}"/>
          </ac:spMkLst>
        </pc:spChg>
        <pc:spChg chg="del">
          <ac:chgData name="Hannah Nicholson" userId="a30faea4-262b-4ab3-a34c-e6067f372bf0" providerId="ADAL" clId="{212D10B6-03AC-4301-9103-BA4C5A225943}" dt="2023-01-20T10:10:08.923" v="3728" actId="478"/>
          <ac:spMkLst>
            <pc:docMk/>
            <pc:sldMk cId="2783919942" sldId="319"/>
            <ac:spMk id="12" creationId="{4CCCD15A-65BF-4C24-9183-214DF5219482}"/>
          </ac:spMkLst>
        </pc:spChg>
        <pc:spChg chg="add mod">
          <ac:chgData name="Hannah Nicholson" userId="a30faea4-262b-4ab3-a34c-e6067f372bf0" providerId="ADAL" clId="{212D10B6-03AC-4301-9103-BA4C5A225943}" dt="2023-01-20T10:10:08.923" v="3728" actId="478"/>
          <ac:spMkLst>
            <pc:docMk/>
            <pc:sldMk cId="2783919942" sldId="319"/>
            <ac:spMk id="13" creationId="{8B9FD68C-27C9-E30B-BCC1-CA95E1AE870C}"/>
          </ac:spMkLst>
        </pc:spChg>
        <pc:grpChg chg="mod">
          <ac:chgData name="Hannah Nicholson" userId="a30faea4-262b-4ab3-a34c-e6067f372bf0" providerId="ADAL" clId="{212D10B6-03AC-4301-9103-BA4C5A225943}" dt="2023-01-18T10:22:37.294" v="2212" actId="1076"/>
          <ac:grpSpMkLst>
            <pc:docMk/>
            <pc:sldMk cId="2783919942" sldId="319"/>
            <ac:grpSpMk id="2" creationId="{00000000-0000-0000-0000-000000000000}"/>
          </ac:grpSpMkLst>
        </pc:grpChg>
        <pc:grpChg chg="mod">
          <ac:chgData name="Hannah Nicholson" userId="a30faea4-262b-4ab3-a34c-e6067f372bf0" providerId="ADAL" clId="{212D10B6-03AC-4301-9103-BA4C5A225943}" dt="2023-01-18T10:22:38.097" v="2213" actId="1076"/>
          <ac:grpSpMkLst>
            <pc:docMk/>
            <pc:sldMk cId="2783919942" sldId="319"/>
            <ac:grpSpMk id="4" creationId="{00000000-0000-0000-0000-000000000000}"/>
          </ac:grpSpMkLst>
        </pc:grpChg>
        <pc:grpChg chg="mod">
          <ac:chgData name="Hannah Nicholson" userId="a30faea4-262b-4ab3-a34c-e6067f372bf0" providerId="ADAL" clId="{212D10B6-03AC-4301-9103-BA4C5A225943}" dt="2023-01-18T10:22:19.256" v="2208" actId="1076"/>
          <ac:grpSpMkLst>
            <pc:docMk/>
            <pc:sldMk cId="2783919942" sldId="319"/>
            <ac:grpSpMk id="9" creationId="{00000000-0000-0000-0000-000000000000}"/>
          </ac:grpSpMkLst>
        </pc:grpChg>
        <pc:grpChg chg="mod">
          <ac:chgData name="Hannah Nicholson" userId="a30faea4-262b-4ab3-a34c-e6067f372bf0" providerId="ADAL" clId="{212D10B6-03AC-4301-9103-BA4C5A225943}" dt="2023-01-18T10:22:40.816" v="2215" actId="1076"/>
          <ac:grpSpMkLst>
            <pc:docMk/>
            <pc:sldMk cId="2783919942" sldId="319"/>
            <ac:grpSpMk id="10" creationId="{00000000-0000-0000-0000-000000000000}"/>
          </ac:grpSpMkLst>
        </pc:grpChg>
        <pc:picChg chg="mod">
          <ac:chgData name="Hannah Nicholson" userId="a30faea4-262b-4ab3-a34c-e6067f372bf0" providerId="ADAL" clId="{212D10B6-03AC-4301-9103-BA4C5A225943}" dt="2023-01-18T10:22:40.816" v="2215" actId="1076"/>
          <ac:picMkLst>
            <pc:docMk/>
            <pc:sldMk cId="2783919942" sldId="319"/>
            <ac:picMk id="6146" creationId="{00000000-0000-0000-0000-000000000000}"/>
          </ac:picMkLst>
        </pc:picChg>
        <pc:picChg chg="mod">
          <ac:chgData name="Hannah Nicholson" userId="a30faea4-262b-4ab3-a34c-e6067f372bf0" providerId="ADAL" clId="{212D10B6-03AC-4301-9103-BA4C5A225943}" dt="2023-01-18T10:22:19.256" v="2208" actId="1076"/>
          <ac:picMkLst>
            <pc:docMk/>
            <pc:sldMk cId="2783919942" sldId="319"/>
            <ac:picMk id="6148" creationId="{00000000-0000-0000-0000-000000000000}"/>
          </ac:picMkLst>
        </pc:picChg>
        <pc:picChg chg="mod">
          <ac:chgData name="Hannah Nicholson" userId="a30faea4-262b-4ab3-a34c-e6067f372bf0" providerId="ADAL" clId="{212D10B6-03AC-4301-9103-BA4C5A225943}" dt="2023-01-18T10:22:37.294" v="2212" actId="1076"/>
          <ac:picMkLst>
            <pc:docMk/>
            <pc:sldMk cId="2783919942" sldId="319"/>
            <ac:picMk id="6149" creationId="{00000000-0000-0000-0000-000000000000}"/>
          </ac:picMkLst>
        </pc:picChg>
        <pc:picChg chg="mod">
          <ac:chgData name="Hannah Nicholson" userId="a30faea4-262b-4ab3-a34c-e6067f372bf0" providerId="ADAL" clId="{212D10B6-03AC-4301-9103-BA4C5A225943}" dt="2023-01-18T10:22:38.097" v="2213" actId="1076"/>
          <ac:picMkLst>
            <pc:docMk/>
            <pc:sldMk cId="2783919942" sldId="319"/>
            <ac:picMk id="6150" creationId="{00000000-0000-0000-0000-000000000000}"/>
          </ac:picMkLst>
        </pc:picChg>
      </pc:sldChg>
      <pc:sldChg chg="del">
        <pc:chgData name="Hannah Nicholson" userId="a30faea4-262b-4ab3-a34c-e6067f372bf0" providerId="ADAL" clId="{212D10B6-03AC-4301-9103-BA4C5A225943}" dt="2023-01-18T10:12:55.402" v="2067" actId="47"/>
        <pc:sldMkLst>
          <pc:docMk/>
          <pc:sldMk cId="474805495" sldId="320"/>
        </pc:sldMkLst>
      </pc:sldChg>
      <pc:sldChg chg="new del">
        <pc:chgData name="Hannah Nicholson" userId="a30faea4-262b-4ab3-a34c-e6067f372bf0" providerId="ADAL" clId="{212D10B6-03AC-4301-9103-BA4C5A225943}" dt="2023-01-18T09:56:53.835" v="1761" actId="47"/>
        <pc:sldMkLst>
          <pc:docMk/>
          <pc:sldMk cId="67479290" sldId="321"/>
        </pc:sldMkLst>
      </pc:sldChg>
      <pc:sldChg chg="addSp delSp modSp new mod modNotesTx">
        <pc:chgData name="Hannah Nicholson" userId="a30faea4-262b-4ab3-a34c-e6067f372bf0" providerId="ADAL" clId="{212D10B6-03AC-4301-9103-BA4C5A225943}" dt="2023-01-20T15:56:34.970" v="3940" actId="1076"/>
        <pc:sldMkLst>
          <pc:docMk/>
          <pc:sldMk cId="665430069" sldId="321"/>
        </pc:sldMkLst>
        <pc:spChg chg="del">
          <ac:chgData name="Hannah Nicholson" userId="a30faea4-262b-4ab3-a34c-e6067f372bf0" providerId="ADAL" clId="{212D10B6-03AC-4301-9103-BA4C5A225943}" dt="2023-01-18T10:00:27.009" v="1797" actId="478"/>
          <ac:spMkLst>
            <pc:docMk/>
            <pc:sldMk cId="665430069" sldId="321"/>
            <ac:spMk id="2" creationId="{6145B88D-25F5-26DE-3C12-B5A29A135EA9}"/>
          </ac:spMkLst>
        </pc:spChg>
        <pc:spChg chg="del">
          <ac:chgData name="Hannah Nicholson" userId="a30faea4-262b-4ab3-a34c-e6067f372bf0" providerId="ADAL" clId="{212D10B6-03AC-4301-9103-BA4C5A225943}" dt="2023-01-18T09:56:59.419" v="1763" actId="478"/>
          <ac:spMkLst>
            <pc:docMk/>
            <pc:sldMk cId="665430069" sldId="321"/>
            <ac:spMk id="3" creationId="{72D69005-0D29-1BB4-8235-11AF51A503D6}"/>
          </ac:spMkLst>
        </pc:spChg>
        <pc:spChg chg="del mod">
          <ac:chgData name="Hannah Nicholson" userId="a30faea4-262b-4ab3-a34c-e6067f372bf0" providerId="ADAL" clId="{212D10B6-03AC-4301-9103-BA4C5A225943}" dt="2023-01-18T09:57:00.079" v="1765" actId="478"/>
          <ac:spMkLst>
            <pc:docMk/>
            <pc:sldMk cId="665430069" sldId="321"/>
            <ac:spMk id="4" creationId="{CAC38D3E-1C02-9DBA-AC39-F8D2316A9CCE}"/>
          </ac:spMkLst>
        </pc:spChg>
        <pc:picChg chg="add mod modCrop">
          <ac:chgData name="Hannah Nicholson" userId="a30faea4-262b-4ab3-a34c-e6067f372bf0" providerId="ADAL" clId="{212D10B6-03AC-4301-9103-BA4C5A225943}" dt="2023-01-20T15:56:34.970" v="3940" actId="1076"/>
          <ac:picMkLst>
            <pc:docMk/>
            <pc:sldMk cId="665430069" sldId="321"/>
            <ac:picMk id="3" creationId="{0DB65D54-C6DC-DFF9-BB53-0337EC0D36FF}"/>
          </ac:picMkLst>
        </pc:picChg>
        <pc:picChg chg="add mod">
          <ac:chgData name="Hannah Nicholson" userId="a30faea4-262b-4ab3-a34c-e6067f372bf0" providerId="ADAL" clId="{212D10B6-03AC-4301-9103-BA4C5A225943}" dt="2023-01-20T10:26:06.855" v="3740" actId="1076"/>
          <ac:picMkLst>
            <pc:docMk/>
            <pc:sldMk cId="665430069" sldId="321"/>
            <ac:picMk id="4" creationId="{7FCB9B39-A0D8-EA46-7971-1E543910EF1D}"/>
          </ac:picMkLst>
        </pc:picChg>
        <pc:picChg chg="add mod">
          <ac:chgData name="Hannah Nicholson" userId="a30faea4-262b-4ab3-a34c-e6067f372bf0" providerId="ADAL" clId="{212D10B6-03AC-4301-9103-BA4C5A225943}" dt="2023-01-18T09:57:27.977" v="1773" actId="14100"/>
          <ac:picMkLst>
            <pc:docMk/>
            <pc:sldMk cId="665430069" sldId="321"/>
            <ac:picMk id="6" creationId="{1B509E58-4E52-6AA2-03EC-D8C467E7FB08}"/>
          </ac:picMkLst>
        </pc:picChg>
        <pc:picChg chg="add mod modCrop">
          <ac:chgData name="Hannah Nicholson" userId="a30faea4-262b-4ab3-a34c-e6067f372bf0" providerId="ADAL" clId="{212D10B6-03AC-4301-9103-BA4C5A225943}" dt="2023-01-18T09:58:51.588" v="1779" actId="1076"/>
          <ac:picMkLst>
            <pc:docMk/>
            <pc:sldMk cId="665430069" sldId="321"/>
            <ac:picMk id="7" creationId="{AFC7CDD2-3F3D-FD87-68ED-0288630CBEB8}"/>
          </ac:picMkLst>
        </pc:picChg>
        <pc:picChg chg="add del mod">
          <ac:chgData name="Hannah Nicholson" userId="a30faea4-262b-4ab3-a34c-e6067f372bf0" providerId="ADAL" clId="{212D10B6-03AC-4301-9103-BA4C5A225943}" dt="2023-01-18T10:00:39.543" v="1801"/>
          <ac:picMkLst>
            <pc:docMk/>
            <pc:sldMk cId="665430069" sldId="321"/>
            <ac:picMk id="8" creationId="{14AEA7C8-D9F3-B0ED-9010-89CD8400ED68}"/>
          </ac:picMkLst>
        </pc:picChg>
        <pc:picChg chg="add mod modCrop">
          <ac:chgData name="Hannah Nicholson" userId="a30faea4-262b-4ab3-a34c-e6067f372bf0" providerId="ADAL" clId="{212D10B6-03AC-4301-9103-BA4C5A225943}" dt="2023-01-20T15:56:02.899" v="3930" actId="1076"/>
          <ac:picMkLst>
            <pc:docMk/>
            <pc:sldMk cId="665430069" sldId="321"/>
            <ac:picMk id="8" creationId="{B8CAFBF4-3DAC-2D6B-7EF3-5AC8996653EA}"/>
          </ac:picMkLst>
        </pc:picChg>
        <pc:picChg chg="add mod">
          <ac:chgData name="Hannah Nicholson" userId="a30faea4-262b-4ab3-a34c-e6067f372bf0" providerId="ADAL" clId="{212D10B6-03AC-4301-9103-BA4C5A225943}" dt="2023-01-18T10:11:33.769" v="1958" actId="1076"/>
          <ac:picMkLst>
            <pc:docMk/>
            <pc:sldMk cId="665430069" sldId="321"/>
            <ac:picMk id="10" creationId="{28834187-548B-D698-C7B4-425DDEAA8F1F}"/>
          </ac:picMkLst>
        </pc:picChg>
        <pc:picChg chg="add mod">
          <ac:chgData name="Hannah Nicholson" userId="a30faea4-262b-4ab3-a34c-e6067f372bf0" providerId="ADAL" clId="{212D10B6-03AC-4301-9103-BA4C5A225943}" dt="2023-01-20T15:56:17.664" v="3934" actId="1076"/>
          <ac:picMkLst>
            <pc:docMk/>
            <pc:sldMk cId="665430069" sldId="321"/>
            <ac:picMk id="1026" creationId="{D884C6AA-CB2E-D33C-5400-A1B49B977AAD}"/>
          </ac:picMkLst>
        </pc:picChg>
        <pc:picChg chg="add del mod">
          <ac:chgData name="Hannah Nicholson" userId="a30faea4-262b-4ab3-a34c-e6067f372bf0" providerId="ADAL" clId="{212D10B6-03AC-4301-9103-BA4C5A225943}" dt="2023-01-20T15:56:15.840" v="3933" actId="478"/>
          <ac:picMkLst>
            <pc:docMk/>
            <pc:sldMk cId="665430069" sldId="321"/>
            <ac:picMk id="1027" creationId="{EBDB26A2-4E23-9717-3F60-E1A5BCAD5FEA}"/>
          </ac:picMkLst>
        </pc:picChg>
      </pc:sldChg>
      <pc:sldChg chg="addSp delSp modSp new mod">
        <pc:chgData name="Hannah Nicholson" userId="a30faea4-262b-4ab3-a34c-e6067f372bf0" providerId="ADAL" clId="{212D10B6-03AC-4301-9103-BA4C5A225943}" dt="2023-01-18T10:44:34.307" v="3499" actId="1076"/>
        <pc:sldMkLst>
          <pc:docMk/>
          <pc:sldMk cId="2222037139" sldId="322"/>
        </pc:sldMkLst>
        <pc:spChg chg="mod">
          <ac:chgData name="Hannah Nicholson" userId="a30faea4-262b-4ab3-a34c-e6067f372bf0" providerId="ADAL" clId="{212D10B6-03AC-4301-9103-BA4C5A225943}" dt="2023-01-18T10:34:27.292" v="2987" actId="1076"/>
          <ac:spMkLst>
            <pc:docMk/>
            <pc:sldMk cId="2222037139" sldId="322"/>
            <ac:spMk id="2" creationId="{98AC6B0B-394C-4573-75C3-55F79D6FA1C5}"/>
          </ac:spMkLst>
        </pc:spChg>
        <pc:spChg chg="add del mod">
          <ac:chgData name="Hannah Nicholson" userId="a30faea4-262b-4ab3-a34c-e6067f372bf0" providerId="ADAL" clId="{212D10B6-03AC-4301-9103-BA4C5A225943}" dt="2023-01-18T10:28:48.856" v="2414" actId="1076"/>
          <ac:spMkLst>
            <pc:docMk/>
            <pc:sldMk cId="2222037139" sldId="322"/>
            <ac:spMk id="3" creationId="{83D0FF04-E07E-5CD0-EF50-98607E7F9D1D}"/>
          </ac:spMkLst>
        </pc:spChg>
        <pc:spChg chg="del">
          <ac:chgData name="Hannah Nicholson" userId="a30faea4-262b-4ab3-a34c-e6067f372bf0" providerId="ADAL" clId="{212D10B6-03AC-4301-9103-BA4C5A225943}" dt="2023-01-18T10:02:27.576" v="1950" actId="478"/>
          <ac:spMkLst>
            <pc:docMk/>
            <pc:sldMk cId="2222037139" sldId="322"/>
            <ac:spMk id="4" creationId="{7BD64D06-B33F-9B95-7D21-2720E17CB5FC}"/>
          </ac:spMkLst>
        </pc:spChg>
        <pc:spChg chg="add mod">
          <ac:chgData name="Hannah Nicholson" userId="a30faea4-262b-4ab3-a34c-e6067f372bf0" providerId="ADAL" clId="{212D10B6-03AC-4301-9103-BA4C5A225943}" dt="2023-01-18T10:43:56.614" v="3486" actId="20577"/>
          <ac:spMkLst>
            <pc:docMk/>
            <pc:sldMk cId="2222037139" sldId="322"/>
            <ac:spMk id="5" creationId="{37F84145-362B-073A-7B92-EA0DBC1E3548}"/>
          </ac:spMkLst>
        </pc:spChg>
        <pc:spChg chg="add mod">
          <ac:chgData name="Hannah Nicholson" userId="a30faea4-262b-4ab3-a34c-e6067f372bf0" providerId="ADAL" clId="{212D10B6-03AC-4301-9103-BA4C5A225943}" dt="2023-01-18T10:44:34.307" v="3499" actId="1076"/>
          <ac:spMkLst>
            <pc:docMk/>
            <pc:sldMk cId="2222037139" sldId="322"/>
            <ac:spMk id="6" creationId="{32965BB9-92A6-00D3-C352-AFEF8741DF90}"/>
          </ac:spMkLst>
        </pc:spChg>
        <pc:spChg chg="add del mod">
          <ac:chgData name="Hannah Nicholson" userId="a30faea4-262b-4ab3-a34c-e6067f372bf0" providerId="ADAL" clId="{212D10B6-03AC-4301-9103-BA4C5A225943}" dt="2023-01-18T10:33:06.073" v="2828"/>
          <ac:spMkLst>
            <pc:docMk/>
            <pc:sldMk cId="2222037139" sldId="322"/>
            <ac:spMk id="7" creationId="{08DA5EE0-7523-D529-FD71-96EEB6AC5B2E}"/>
          </ac:spMkLst>
        </pc:spChg>
        <pc:spChg chg="add mod">
          <ac:chgData name="Hannah Nicholson" userId="a30faea4-262b-4ab3-a34c-e6067f372bf0" providerId="ADAL" clId="{212D10B6-03AC-4301-9103-BA4C5A225943}" dt="2023-01-18T10:44:29.853" v="3498" actId="14100"/>
          <ac:spMkLst>
            <pc:docMk/>
            <pc:sldMk cId="2222037139" sldId="322"/>
            <ac:spMk id="8" creationId="{46D5E950-7C61-F417-B0B6-A2A61800796D}"/>
          </ac:spMkLst>
        </pc:spChg>
        <pc:spChg chg="add mod">
          <ac:chgData name="Hannah Nicholson" userId="a30faea4-262b-4ab3-a34c-e6067f372bf0" providerId="ADAL" clId="{212D10B6-03AC-4301-9103-BA4C5A225943}" dt="2023-01-18T10:44:15.973" v="3495" actId="20577"/>
          <ac:spMkLst>
            <pc:docMk/>
            <pc:sldMk cId="2222037139" sldId="322"/>
            <ac:spMk id="9" creationId="{6AE72B05-8084-2D3A-7581-3FE15A02CB7A}"/>
          </ac:spMkLst>
        </pc:spChg>
        <pc:picChg chg="add mod">
          <ac:chgData name="Hannah Nicholson" userId="a30faea4-262b-4ab3-a34c-e6067f372bf0" providerId="ADAL" clId="{212D10B6-03AC-4301-9103-BA4C5A225943}" dt="2023-01-18T10:39:21.148" v="3305" actId="1076"/>
          <ac:picMkLst>
            <pc:docMk/>
            <pc:sldMk cId="2222037139" sldId="322"/>
            <ac:picMk id="2050" creationId="{EB13D5AF-6BEE-0B11-EBED-09163CC6C19A}"/>
          </ac:picMkLst>
        </pc:picChg>
      </pc:sldChg>
      <pc:sldChg chg="del">
        <pc:chgData name="Hannah Nicholson" userId="a30faea4-262b-4ab3-a34c-e6067f372bf0" providerId="ADAL" clId="{212D10B6-03AC-4301-9103-BA4C5A225943}" dt="2023-01-18T09:54:26.700" v="1418" actId="47"/>
        <pc:sldMkLst>
          <pc:docMk/>
          <pc:sldMk cId="3433388429" sldId="322"/>
        </pc:sldMkLst>
      </pc:sldChg>
      <pc:sldChg chg="del">
        <pc:chgData name="Hannah Nicholson" userId="a30faea4-262b-4ab3-a34c-e6067f372bf0" providerId="ADAL" clId="{212D10B6-03AC-4301-9103-BA4C5A225943}" dt="2023-01-18T09:54:27.531" v="1419" actId="47"/>
        <pc:sldMkLst>
          <pc:docMk/>
          <pc:sldMk cId="3627198221" sldId="323"/>
        </pc:sldMkLst>
      </pc:sldChg>
      <pc:sldMasterChg chg="delSldLayout">
        <pc:chgData name="Hannah Nicholson" userId="a30faea4-262b-4ab3-a34c-e6067f372bf0" providerId="ADAL" clId="{212D10B6-03AC-4301-9103-BA4C5A225943}" dt="2023-01-18T09:30:47.308" v="0" actId="47"/>
        <pc:sldMasterMkLst>
          <pc:docMk/>
          <pc:sldMasterMk cId="4015298780" sldId="2147483804"/>
        </pc:sldMasterMkLst>
        <pc:sldLayoutChg chg="del">
          <pc:chgData name="Hannah Nicholson" userId="a30faea4-262b-4ab3-a34c-e6067f372bf0" providerId="ADAL" clId="{212D10B6-03AC-4301-9103-BA4C5A225943}" dt="2023-01-18T09:30:47.308" v="0" actId="47"/>
          <pc:sldLayoutMkLst>
            <pc:docMk/>
            <pc:sldMasterMk cId="4015298780" sldId="2147483804"/>
            <pc:sldLayoutMk cId="3858970377" sldId="214748381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116D5-8051-451D-97D7-3A83F488810A}" type="datetimeFigureOut">
              <a:rPr lang="en-GB" smtClean="0"/>
              <a:t>31/01/2023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B7B60C-2FE0-4ACE-8CFA-43F3A8CF3A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642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7B60C-2FE0-4ACE-8CFA-43F3A8CF3A9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708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2CD5C4"/>
              </a:buClr>
            </a:pPr>
            <a:r>
              <a:rPr lang="en-GB" b="1" u="sng" dirty="0"/>
              <a:t>Hospitality Academy</a:t>
            </a:r>
          </a:p>
          <a:p>
            <a:pPr>
              <a:buClr>
                <a:srgbClr val="2CD5C4"/>
              </a:buClr>
            </a:pPr>
            <a:r>
              <a:rPr lang="en-GB" dirty="0"/>
              <a:t>An awarding winning, practical course leading to a qualification with Open Awards.  </a:t>
            </a:r>
          </a:p>
          <a:p>
            <a:pPr>
              <a:buClr>
                <a:srgbClr val="2CD5C4"/>
              </a:buClr>
            </a:pPr>
            <a:endParaRPr lang="en-GB" dirty="0"/>
          </a:p>
          <a:p>
            <a:pPr>
              <a:buClr>
                <a:srgbClr val="2CD5C4"/>
              </a:buClr>
            </a:pPr>
            <a:r>
              <a:rPr lang="en-GB" dirty="0"/>
              <a:t>We are based in People First Conference Centre, Riverbank Kitchen and The People First Café in Carlisle.</a:t>
            </a:r>
          </a:p>
          <a:p>
            <a:pPr>
              <a:buClr>
                <a:srgbClr val="2CD5C4"/>
              </a:buClr>
            </a:pPr>
            <a:endParaRPr lang="en-GB" dirty="0"/>
          </a:p>
          <a:p>
            <a:pPr>
              <a:buClr>
                <a:srgbClr val="2CD5C4"/>
              </a:buClr>
            </a:pPr>
            <a:r>
              <a:rPr lang="en-GB" dirty="0"/>
              <a:t>Learners could talk about what jobs they do </a:t>
            </a:r>
            <a:r>
              <a:rPr lang="en-GB" dirty="0">
                <a:sym typeface="Wingdings" panose="05000000000000000000" pitchFamily="2" charset="2"/>
              </a:rPr>
              <a:t> </a:t>
            </a:r>
            <a:endParaRPr lang="en-GB" dirty="0"/>
          </a:p>
          <a:p>
            <a:pPr>
              <a:buClr>
                <a:srgbClr val="2CD5C4"/>
              </a:buClr>
            </a:pPr>
            <a:endParaRPr lang="en-GB" dirty="0"/>
          </a:p>
          <a:p>
            <a:pPr>
              <a:buClr>
                <a:srgbClr val="2CD5C4"/>
              </a:buClr>
            </a:pPr>
            <a:r>
              <a:rPr lang="en-GB" dirty="0"/>
              <a:t>Learners are funded through Adult Social Care Day Services Framework</a:t>
            </a:r>
          </a:p>
          <a:p>
            <a:pPr>
              <a:buClr>
                <a:srgbClr val="2CD5C4"/>
              </a:buClr>
            </a:pPr>
            <a:endParaRPr lang="en-GB" dirty="0"/>
          </a:p>
          <a:p>
            <a:pPr>
              <a:buClr>
                <a:srgbClr val="2CD5C4"/>
              </a:buClr>
            </a:pPr>
            <a:r>
              <a:rPr lang="en-GB" dirty="0"/>
              <a:t>Learners are currently on a Level 1 Certificate in Hospitality and Catering Skills or Entry Level 3 Certificate in Skills for Further Learning and Employment.</a:t>
            </a:r>
          </a:p>
          <a:p>
            <a:pPr>
              <a:buClr>
                <a:srgbClr val="2CD5C4"/>
              </a:buClr>
            </a:pPr>
            <a:endParaRPr lang="en-GB" dirty="0"/>
          </a:p>
          <a:p>
            <a:pPr>
              <a:buClr>
                <a:srgbClr val="2CD5C4"/>
              </a:buClr>
            </a:pPr>
            <a:r>
              <a:rPr lang="en-GB" dirty="0"/>
              <a:t>Some of the units we cover are Customer Service, Food Safety &amp; Storage, Using Cooking Skills, Serving Food &amp; Drink, Understanding a Work Experience Placement </a:t>
            </a:r>
          </a:p>
          <a:p>
            <a:pPr>
              <a:buClr>
                <a:srgbClr val="2CD5C4"/>
              </a:buClr>
            </a:pPr>
            <a:endParaRPr lang="en-GB" dirty="0"/>
          </a:p>
          <a:p>
            <a:pPr>
              <a:buClr>
                <a:srgbClr val="2CD5C4"/>
              </a:buClr>
            </a:pPr>
            <a:r>
              <a:rPr lang="en-GB" dirty="0"/>
              <a:t>Learners are supported by our Job Coaches </a:t>
            </a:r>
          </a:p>
          <a:p>
            <a:pPr>
              <a:buClr>
                <a:srgbClr val="2CD5C4"/>
              </a:buClr>
            </a:pPr>
            <a:endParaRPr lang="en-GB" dirty="0"/>
          </a:p>
          <a:p>
            <a:pPr>
              <a:buClr>
                <a:srgbClr val="2CD5C4"/>
              </a:buClr>
            </a:pPr>
            <a:r>
              <a:rPr lang="en-GB" dirty="0"/>
              <a:t>Learners can attend the course for up to 3 years</a:t>
            </a:r>
          </a:p>
          <a:p>
            <a:pPr>
              <a:buClr>
                <a:srgbClr val="2CD5C4"/>
              </a:buClr>
            </a:pPr>
            <a:endParaRPr lang="en-GB" dirty="0"/>
          </a:p>
          <a:p>
            <a:pPr>
              <a:buClr>
                <a:srgbClr val="2CD5C4"/>
              </a:buClr>
            </a:pPr>
            <a:r>
              <a:rPr lang="en-GB" dirty="0"/>
              <a:t>Currently </a:t>
            </a:r>
            <a:r>
              <a:rPr lang="en-GB" b="1" dirty="0"/>
              <a:t>13</a:t>
            </a:r>
            <a:r>
              <a:rPr lang="en-GB" dirty="0"/>
              <a:t> learners on Hospitality Academy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653C7-2DA0-4F17-84F3-1355FB4639C2}" type="slidenum">
              <a:rPr lang="en-GB" smtClean="0">
                <a:solidFill>
                  <a:prstClr val="black"/>
                </a:solidFill>
              </a:rPr>
              <a:pPr/>
              <a:t>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809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dirty="0"/>
              <a:t>Learners also get the opportunity to go on external work placements with local businesses and organisations with our Employability Job Coach</a:t>
            </a:r>
          </a:p>
          <a:p>
            <a:endParaRPr lang="en-GB" b="0" dirty="0"/>
          </a:p>
          <a:p>
            <a:r>
              <a:rPr lang="en-GB" b="0" dirty="0"/>
              <a:t>Learners have been on placements at Bartons Yard a stylish café bar, part of The Halston Hotel in Carlisle; Tullie House café and kitchen, Tullie House Gallery and Oak Tree Animal Charity.</a:t>
            </a:r>
          </a:p>
          <a:p>
            <a:endParaRPr lang="en-GB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/>
              <a:t>Funding is the same as the Hospitality Academy- </a:t>
            </a:r>
            <a:r>
              <a:rPr lang="en-GB" dirty="0"/>
              <a:t>through Adult Social Care Day Services Framework.</a:t>
            </a:r>
          </a:p>
          <a:p>
            <a:endParaRPr lang="en-GB" b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653C7-2DA0-4F17-84F3-1355FB4639C2}" type="slidenum">
              <a:rPr lang="en-GB" smtClean="0">
                <a:solidFill>
                  <a:prstClr val="black"/>
                </a:solidFill>
              </a:rPr>
              <a:pPr/>
              <a:t>3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809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D5C4"/>
              </a:buClr>
              <a:buSzTx/>
              <a:buFontTx/>
              <a:buNone/>
              <a:tabLst/>
              <a:defRPr/>
            </a:pPr>
            <a:r>
              <a:rPr lang="en-GB" b="0" u="none" dirty="0"/>
              <a:t>Best Life Programme is a </a:t>
            </a:r>
            <a:r>
              <a:rPr lang="en-GB" dirty="0"/>
              <a:t>non- traditional day opportunity, developed by People First, which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supports learners to explore a range of real life opportunities, experiences and educational learning to understand better what “Living your Best Life” means.  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2CD5C4"/>
              </a:buClr>
            </a:pPr>
            <a:endParaRPr lang="en-GB" dirty="0"/>
          </a:p>
          <a:p>
            <a:pPr>
              <a:buClr>
                <a:srgbClr val="2CD5C4"/>
              </a:buClr>
            </a:pPr>
            <a:r>
              <a:rPr lang="en-GB" dirty="0"/>
              <a:t>Workshops based in People First Conference Centre focusing on the 4 principles shown above.</a:t>
            </a:r>
          </a:p>
          <a:p>
            <a:pPr>
              <a:buClr>
                <a:srgbClr val="2CD5C4"/>
              </a:buClr>
            </a:pPr>
            <a:endParaRPr lang="en-GB" dirty="0"/>
          </a:p>
          <a:p>
            <a:pPr>
              <a:buClr>
                <a:srgbClr val="2CD5C4"/>
              </a:buClr>
            </a:pPr>
            <a:r>
              <a:rPr lang="en-GB" dirty="0"/>
              <a:t>We also often head out into the local community to attend events and have visited places such as:</a:t>
            </a:r>
          </a:p>
          <a:p>
            <a:pPr marL="171450" indent="-171450">
              <a:buClr>
                <a:srgbClr val="2CD5C4"/>
              </a:buClr>
              <a:buFont typeface="Arial" panose="020B0604020202020204" pitchFamily="34" charset="0"/>
              <a:buChar char="•"/>
            </a:pPr>
            <a:r>
              <a:rPr lang="en-GB" dirty="0"/>
              <a:t>Carlisle Castle</a:t>
            </a:r>
          </a:p>
          <a:p>
            <a:pPr marL="171450" indent="-171450">
              <a:buClr>
                <a:srgbClr val="2CD5C4"/>
              </a:buClr>
              <a:buFont typeface="Arial" panose="020B0604020202020204" pitchFamily="34" charset="0"/>
              <a:buChar char="•"/>
            </a:pPr>
            <a:r>
              <a:rPr lang="en-GB" dirty="0"/>
              <a:t>Carlisle Cathedral</a:t>
            </a:r>
          </a:p>
          <a:p>
            <a:pPr marL="171450" indent="-171450">
              <a:buClr>
                <a:srgbClr val="2CD5C4"/>
              </a:buClr>
              <a:buFont typeface="Arial" panose="020B0604020202020204" pitchFamily="34" charset="0"/>
              <a:buChar char="•"/>
            </a:pPr>
            <a:r>
              <a:rPr lang="en-GB" dirty="0"/>
              <a:t>The Old Town Hall</a:t>
            </a:r>
          </a:p>
          <a:p>
            <a:pPr marL="171450" indent="-171450">
              <a:buClr>
                <a:srgbClr val="2CD5C4"/>
              </a:buClr>
              <a:buFont typeface="Arial" panose="020B0604020202020204" pitchFamily="34" charset="0"/>
              <a:buChar char="•"/>
            </a:pPr>
            <a:r>
              <a:rPr lang="en-GB" dirty="0"/>
              <a:t>Tullie House </a:t>
            </a:r>
          </a:p>
          <a:p>
            <a:pPr marL="171450" indent="-171450">
              <a:buClr>
                <a:srgbClr val="2CD5C4"/>
              </a:buClr>
              <a:buFont typeface="Arial" panose="020B0604020202020204" pitchFamily="34" charset="0"/>
              <a:buChar char="•"/>
            </a:pPr>
            <a:r>
              <a:rPr lang="en-GB" dirty="0"/>
              <a:t>The Art Trail </a:t>
            </a:r>
          </a:p>
          <a:p>
            <a:pPr marL="171450" indent="-171450">
              <a:buClr>
                <a:srgbClr val="2CD5C4"/>
              </a:buCl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Clr>
                <a:srgbClr val="2CD5C4"/>
              </a:buClr>
            </a:pPr>
            <a:endParaRPr lang="en-GB" dirty="0"/>
          </a:p>
          <a:p>
            <a:pPr>
              <a:buClr>
                <a:srgbClr val="2CD5C4"/>
              </a:buClr>
            </a:pPr>
            <a:r>
              <a:rPr lang="en-GB" dirty="0"/>
              <a:t>We are a member of Learning Disability England and attend their online webinars and get involved in training opportunities for example we are currently doing a Level 1 Makaton course</a:t>
            </a:r>
          </a:p>
          <a:p>
            <a:pPr>
              <a:buClr>
                <a:srgbClr val="2CD5C4"/>
              </a:buClr>
            </a:pPr>
            <a:endParaRPr lang="en-GB" dirty="0"/>
          </a:p>
          <a:p>
            <a:pPr>
              <a:buClr>
                <a:srgbClr val="2CD5C4"/>
              </a:buClr>
            </a:pPr>
            <a:r>
              <a:rPr lang="en-GB" dirty="0"/>
              <a:t>Also works towards an accredited qualification- Independent Living in the Community which includes the following units</a:t>
            </a:r>
          </a:p>
          <a:p>
            <a:pPr>
              <a:buClr>
                <a:srgbClr val="2CD5C4"/>
              </a:buClr>
            </a:pPr>
            <a:r>
              <a:rPr lang="en-GB" dirty="0"/>
              <a:t>Living in the Community</a:t>
            </a:r>
          </a:p>
          <a:p>
            <a:pPr>
              <a:buClr>
                <a:srgbClr val="2CD5C4"/>
              </a:buClr>
            </a:pPr>
            <a:r>
              <a:rPr lang="en-GB" dirty="0"/>
              <a:t>Self Advocacy</a:t>
            </a:r>
          </a:p>
          <a:p>
            <a:pPr>
              <a:buClr>
                <a:srgbClr val="2CD5C4"/>
              </a:buClr>
            </a:pPr>
            <a:r>
              <a:rPr lang="en-GB" dirty="0"/>
              <a:t>Understanding Rights &amp; Responsibilities</a:t>
            </a:r>
          </a:p>
          <a:p>
            <a:pPr>
              <a:buClr>
                <a:srgbClr val="2CD5C4"/>
              </a:buClr>
            </a:pPr>
            <a:r>
              <a:rPr lang="en-GB" dirty="0"/>
              <a:t>Understanding Relationships</a:t>
            </a:r>
          </a:p>
          <a:p>
            <a:pPr>
              <a:buClr>
                <a:srgbClr val="2CD5C4"/>
              </a:buClr>
            </a:pPr>
            <a:r>
              <a:rPr lang="en-GB" dirty="0"/>
              <a:t>Healthy Lifestyles</a:t>
            </a:r>
          </a:p>
          <a:p>
            <a:pPr>
              <a:buClr>
                <a:srgbClr val="2CD5C4"/>
              </a:buClr>
            </a:pPr>
            <a:r>
              <a:rPr lang="en-GB" dirty="0"/>
              <a:t>E-Safety</a:t>
            </a:r>
          </a:p>
          <a:p>
            <a:pPr>
              <a:buClr>
                <a:srgbClr val="2CD5C4"/>
              </a:buClr>
            </a:pPr>
            <a:r>
              <a:rPr lang="en-GB" dirty="0"/>
              <a:t>Accessing Financial Support</a:t>
            </a:r>
          </a:p>
          <a:p>
            <a:pPr>
              <a:buClr>
                <a:srgbClr val="2CD5C4"/>
              </a:buClr>
            </a:pPr>
            <a:r>
              <a:rPr lang="en-GB" dirty="0"/>
              <a:t>Accessing Support Services</a:t>
            </a:r>
          </a:p>
          <a:p>
            <a:pPr>
              <a:buClr>
                <a:srgbClr val="2CD5C4"/>
              </a:buClr>
            </a:pPr>
            <a:r>
              <a:rPr lang="en-GB" dirty="0"/>
              <a:t>Hobbies</a:t>
            </a:r>
          </a:p>
          <a:p>
            <a:endParaRPr lang="en-GB" dirty="0"/>
          </a:p>
          <a:p>
            <a:r>
              <a:rPr lang="en-GB" dirty="0"/>
              <a:t>Adult Social Care Day Services framework</a:t>
            </a:r>
          </a:p>
          <a:p>
            <a:endParaRPr lang="en-GB" dirty="0"/>
          </a:p>
          <a:p>
            <a:r>
              <a:rPr lang="en-GB" dirty="0"/>
              <a:t>Best Life is a 2 year course. 3 days a week (Tues, Thurs, Fri)</a:t>
            </a:r>
          </a:p>
          <a:p>
            <a:endParaRPr lang="en-GB" dirty="0"/>
          </a:p>
          <a:p>
            <a:r>
              <a:rPr lang="en-GB" dirty="0"/>
              <a:t>Currently </a:t>
            </a:r>
            <a:r>
              <a:rPr lang="en-GB" b="1" dirty="0"/>
              <a:t>3</a:t>
            </a:r>
            <a:r>
              <a:rPr lang="en-GB" dirty="0"/>
              <a:t> learners on the Best Life course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7653C7-2DA0-4F17-84F3-1355FB4639C2}" type="slidenum">
              <a:rPr lang="en-GB" smtClean="0">
                <a:solidFill>
                  <a:prstClr val="black"/>
                </a:solidFill>
              </a:rPr>
              <a:pPr/>
              <a:t>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809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Photos of some of the trips out with Best Life.</a:t>
            </a:r>
          </a:p>
          <a:p>
            <a:r>
              <a:rPr lang="en-GB" dirty="0"/>
              <a:t>Outdoor Gym at Bitts Park</a:t>
            </a:r>
          </a:p>
          <a:p>
            <a:r>
              <a:rPr lang="en-GB" dirty="0"/>
              <a:t>Carlisle Art Trail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7B60C-2FE0-4ACE-8CFA-43F3A8CF3A9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464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7B60C-2FE0-4ACE-8CFA-43F3A8CF3A9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2928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7B60C-2FE0-4ACE-8CFA-43F3A8CF3A9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518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576054" y="6380584"/>
            <a:ext cx="5223751" cy="360784"/>
          </a:xfrm>
          <a:prstGeom prst="rect">
            <a:avLst/>
          </a:prstGeom>
        </p:spPr>
        <p:txBody>
          <a:bodyPr lIns="0" tIns="0" rIns="0"/>
          <a:lstStyle>
            <a:lvl1pPr marL="0" indent="0" algn="r">
              <a:buFontTx/>
              <a:buNone/>
              <a:defRPr sz="1200">
                <a:solidFill>
                  <a:schemeClr val="accent2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GB" dirty="0"/>
              <a:t>Presentation name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516" y="323503"/>
            <a:ext cx="780289" cy="5852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412776"/>
            <a:ext cx="10972800" cy="1143000"/>
          </a:xfrm>
          <a:prstGeom prst="rect">
            <a:avLst/>
          </a:prstGeom>
        </p:spPr>
        <p:txBody>
          <a:bodyPr/>
          <a:lstStyle>
            <a:lvl1pPr algn="l">
              <a:defRPr sz="2800" b="1" baseline="0">
                <a:solidFill>
                  <a:schemeClr val="accent2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US" dirty="0"/>
              <a:t>Slide heading 28pt Source Sans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623392" y="2852936"/>
            <a:ext cx="10945216" cy="24482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3B3C43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457200" indent="0">
              <a:buFontTx/>
              <a:buNone/>
              <a:defRPr sz="1800"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 marL="914400" indent="0">
              <a:buFontTx/>
              <a:buNone/>
              <a:defRPr sz="1800"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 marL="1371600" indent="0">
              <a:buFontTx/>
              <a:buNone/>
              <a:defRPr sz="1800"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 marL="1828800" indent="0">
              <a:buFontTx/>
              <a:buNone/>
              <a:defRPr sz="1800"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6381328"/>
            <a:ext cx="1920000" cy="15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905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3C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469" y="332657"/>
            <a:ext cx="3373127" cy="60960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" y="1"/>
            <a:ext cx="7786640" cy="6501397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623393" y="1834117"/>
            <a:ext cx="6785249" cy="1306852"/>
          </a:xfrm>
          <a:prstGeom prst="rect">
            <a:avLst/>
          </a:prstGeom>
        </p:spPr>
        <p:txBody>
          <a:bodyPr/>
          <a:lstStyle>
            <a:lvl1pPr algn="l">
              <a:defRPr sz="3600" b="1" baseline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US" dirty="0"/>
              <a:t>Heading 36pt </a:t>
            </a:r>
            <a:br>
              <a:rPr lang="en-US" dirty="0"/>
            </a:br>
            <a:r>
              <a:rPr lang="en-US" dirty="0"/>
              <a:t>Source Sans bold </a:t>
            </a:r>
            <a:endParaRPr lang="en-GB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3392" y="3429000"/>
            <a:ext cx="5280587" cy="13681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aseline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18pt Source Sans</a:t>
            </a:r>
            <a:endParaRPr lang="en-GB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951" y="4925579"/>
            <a:ext cx="3840488" cy="157581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13" y="542968"/>
            <a:ext cx="2332741" cy="188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81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5298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07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34117"/>
            <a:ext cx="6785249" cy="1306852"/>
          </a:xfrm>
        </p:spPr>
        <p:txBody>
          <a:bodyPr/>
          <a:lstStyle/>
          <a:p>
            <a:r>
              <a:rPr lang="en-GB" dirty="0"/>
              <a:t>People First</a:t>
            </a:r>
            <a:br>
              <a:rPr lang="en-GB" dirty="0"/>
            </a:br>
            <a:r>
              <a:rPr lang="en-GB" sz="1600" dirty="0"/>
              <a:t>Hospitality Academy and Best Life Programme </a:t>
            </a:r>
            <a:endParaRPr lang="en-GB" dirty="0"/>
          </a:p>
        </p:txBody>
      </p:sp>
      <p:pic>
        <p:nvPicPr>
          <p:cNvPr id="4" name="Picture 3" descr="A group of people wearing masks&#10;&#10;Description automatically generated with medium confidence">
            <a:extLst>
              <a:ext uri="{FF2B5EF4-FFF2-40B4-BE49-F238E27FC236}">
                <a16:creationId xmlns:a16="http://schemas.microsoft.com/office/drawing/2014/main" id="{2A342DB6-6E23-1773-6F00-E15D7100DAF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718" y="1308175"/>
            <a:ext cx="3144981" cy="2358736"/>
          </a:xfrm>
          <a:prstGeom prst="rect">
            <a:avLst/>
          </a:prstGeom>
        </p:spPr>
      </p:pic>
      <p:pic>
        <p:nvPicPr>
          <p:cNvPr id="7" name="Picture 6" descr="A picture containing wall, indoor, person, person&#10;&#10;Description automatically generated">
            <a:extLst>
              <a:ext uri="{FF2B5EF4-FFF2-40B4-BE49-F238E27FC236}">
                <a16:creationId xmlns:a16="http://schemas.microsoft.com/office/drawing/2014/main" id="{780C86AC-7D5F-4A65-A331-52E59DA328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2" t="9848" r="12916"/>
          <a:stretch/>
        </p:blipFill>
        <p:spPr>
          <a:xfrm>
            <a:off x="5101930" y="531131"/>
            <a:ext cx="2566554" cy="2605972"/>
          </a:xfrm>
          <a:prstGeom prst="rect">
            <a:avLst/>
          </a:prstGeom>
        </p:spPr>
      </p:pic>
      <p:pic>
        <p:nvPicPr>
          <p:cNvPr id="9" name="Picture 8" descr="A person standing in front of a wall with a cartoon&#10;&#10;Description automatically generated with low confidence">
            <a:extLst>
              <a:ext uri="{FF2B5EF4-FFF2-40B4-BE49-F238E27FC236}">
                <a16:creationId xmlns:a16="http://schemas.microsoft.com/office/drawing/2014/main" id="{96DBF371-0632-9262-6CFE-3C628E16886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482" y="3657288"/>
            <a:ext cx="3435926" cy="2576945"/>
          </a:xfrm>
          <a:prstGeom prst="rect">
            <a:avLst/>
          </a:prstGeom>
        </p:spPr>
      </p:pic>
      <p:pic>
        <p:nvPicPr>
          <p:cNvPr id="5" name="Picture 4" descr="A group of people holding certificates&#10;&#10;Description automatically generated with medium confidence">
            <a:extLst>
              <a:ext uri="{FF2B5EF4-FFF2-40B4-BE49-F238E27FC236}">
                <a16:creationId xmlns:a16="http://schemas.microsoft.com/office/drawing/2014/main" id="{68F8C18B-D5A6-44C7-A17D-FDDEFB0152B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0" b="8442"/>
          <a:stretch/>
        </p:blipFill>
        <p:spPr>
          <a:xfrm>
            <a:off x="793172" y="3093264"/>
            <a:ext cx="3048000" cy="314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160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81396" y="444689"/>
            <a:ext cx="8229600" cy="722412"/>
          </a:xfrm>
        </p:spPr>
        <p:txBody>
          <a:bodyPr/>
          <a:lstStyle/>
          <a:p>
            <a:r>
              <a:rPr lang="en-GB" dirty="0"/>
              <a:t>Hospitality Academy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489" y="1156052"/>
            <a:ext cx="1720684" cy="2638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A person holding a tray of donuts&#10;&#10;Description automatically generated with medium confidence">
            <a:extLst>
              <a:ext uri="{FF2B5EF4-FFF2-40B4-BE49-F238E27FC236}">
                <a16:creationId xmlns:a16="http://schemas.microsoft.com/office/drawing/2014/main" id="{B8EE07CB-D067-B8C4-CE6C-1DDB9A26058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582" y="3925458"/>
            <a:ext cx="1939296" cy="2585728"/>
          </a:xfrm>
          <a:prstGeom prst="rect">
            <a:avLst/>
          </a:prstGeom>
        </p:spPr>
      </p:pic>
      <p:pic>
        <p:nvPicPr>
          <p:cNvPr id="8" name="Picture 7" descr="A person standing behind a counter with food on it&#10;&#10;Description automatically generated with medium confidence">
            <a:extLst>
              <a:ext uri="{FF2B5EF4-FFF2-40B4-BE49-F238E27FC236}">
                <a16:creationId xmlns:a16="http://schemas.microsoft.com/office/drawing/2014/main" id="{046A8031-0639-D22D-E44F-47406F9733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2561" y="1280165"/>
            <a:ext cx="3048000" cy="2200275"/>
          </a:xfrm>
          <a:prstGeom prst="rect">
            <a:avLst/>
          </a:prstGeom>
        </p:spPr>
      </p:pic>
      <p:pic>
        <p:nvPicPr>
          <p:cNvPr id="11" name="Picture 10" descr="A group of men posing for a picture&#10;&#10;Description automatically generated with medium confidence">
            <a:extLst>
              <a:ext uri="{FF2B5EF4-FFF2-40B4-BE49-F238E27FC236}">
                <a16:creationId xmlns:a16="http://schemas.microsoft.com/office/drawing/2014/main" id="{765CCE0D-B911-9DF3-8206-484348C55A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554" y="3947255"/>
            <a:ext cx="2980473" cy="2585729"/>
          </a:xfrm>
          <a:prstGeom prst="rect">
            <a:avLst/>
          </a:prstGeom>
        </p:spPr>
      </p:pic>
      <p:pic>
        <p:nvPicPr>
          <p:cNvPr id="13" name="Picture 12" descr="A couple of men pos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AC1A001E-5BFA-5BDC-D1A0-F6972C5113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816" y="894711"/>
            <a:ext cx="2052422" cy="258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812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523230"/>
            <a:ext cx="8229600" cy="798612"/>
          </a:xfrm>
        </p:spPr>
        <p:txBody>
          <a:bodyPr/>
          <a:lstStyle/>
          <a:p>
            <a:r>
              <a:rPr lang="en-GB" dirty="0"/>
              <a:t>External Work Experience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072" y="1256334"/>
            <a:ext cx="1646237" cy="219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A7C7E974-55EF-FAAC-F106-98FD878CE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57" y="3727701"/>
            <a:ext cx="1815666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person, indoor, person, standing&#10;&#10;Description automatically generated">
            <a:extLst>
              <a:ext uri="{FF2B5EF4-FFF2-40B4-BE49-F238E27FC236}">
                <a16:creationId xmlns:a16="http://schemas.microsoft.com/office/drawing/2014/main" id="{A39DDBD8-F55C-064E-4611-7FEF1B48A00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57" y="1060389"/>
            <a:ext cx="1850135" cy="2466846"/>
          </a:xfrm>
          <a:prstGeom prst="rect">
            <a:avLst/>
          </a:prstGeom>
        </p:spPr>
      </p:pic>
      <p:pic>
        <p:nvPicPr>
          <p:cNvPr id="1028" name="Picture 4" descr="Tullie House Museum &amp; Art Gallery | Art - History - Nature of Carlisle,  Cumbria">
            <a:extLst>
              <a:ext uri="{FF2B5EF4-FFF2-40B4-BE49-F238E27FC236}">
                <a16:creationId xmlns:a16="http://schemas.microsoft.com/office/drawing/2014/main" id="{959A9ED7-4255-FA0E-9698-6261A56F2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947" y="716733"/>
            <a:ext cx="1696190" cy="169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DB28F3-5A35-47B0-085D-3F0B629E3DF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636" t="25253" r="14091" b="35300"/>
          <a:stretch/>
        </p:blipFill>
        <p:spPr>
          <a:xfrm>
            <a:off x="2604653" y="5601667"/>
            <a:ext cx="3712157" cy="1139702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CA8E4447-42DF-559A-1E03-5C386435E0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55"/>
          <a:stretch/>
        </p:blipFill>
        <p:spPr bwMode="auto">
          <a:xfrm>
            <a:off x="8124167" y="2647628"/>
            <a:ext cx="3189757" cy="349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mage">
            <a:extLst>
              <a:ext uri="{FF2B5EF4-FFF2-40B4-BE49-F238E27FC236}">
                <a16:creationId xmlns:a16="http://schemas.microsoft.com/office/drawing/2014/main" id="{759480E4-7B65-7055-35C8-1D2646327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851" y="1253406"/>
            <a:ext cx="3246334" cy="432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759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7650" y="116632"/>
            <a:ext cx="10306050" cy="1193223"/>
          </a:xfrm>
        </p:spPr>
        <p:txBody>
          <a:bodyPr/>
          <a:lstStyle/>
          <a:p>
            <a:r>
              <a:rPr lang="en-GB" dirty="0"/>
              <a:t>Best Life Programme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sz="1800" dirty="0">
                <a:solidFill>
                  <a:schemeClr val="bg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Best Life Programme recognises the importance of having:</a:t>
            </a:r>
            <a:endParaRPr lang="en-GB" dirty="0">
              <a:solidFill>
                <a:schemeClr val="bg2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336040" y="4266714"/>
            <a:ext cx="3325847" cy="2214747"/>
            <a:chOff x="709760" y="3920340"/>
            <a:chExt cx="3325847" cy="2214747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4315812"/>
              <a:ext cx="2226105" cy="1819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709760" y="3920340"/>
              <a:ext cx="33258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800" dirty="0"/>
                <a:t>An Expressive and Connected Life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862023" y="4202171"/>
            <a:ext cx="2860078" cy="2539196"/>
            <a:chOff x="5796136" y="3574534"/>
            <a:chExt cx="2860078" cy="2539196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216" y="4105006"/>
              <a:ext cx="1596132" cy="20087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5796136" y="3574534"/>
              <a:ext cx="28600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800" dirty="0"/>
                <a:t>A Safe, Healthy and Well Life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543952" y="1547353"/>
            <a:ext cx="3636958" cy="2585478"/>
            <a:chOff x="251520" y="1054948"/>
            <a:chExt cx="3636958" cy="2585478"/>
          </a:xfrm>
        </p:grpSpPr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1558163"/>
              <a:ext cx="2018407" cy="20822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Rectangle 6"/>
            <p:cNvSpPr/>
            <p:nvPr/>
          </p:nvSpPr>
          <p:spPr>
            <a:xfrm>
              <a:off x="251520" y="1054948"/>
              <a:ext cx="363695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800" dirty="0"/>
                <a:t>Family, Relationships and Love in Life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104717" y="1641907"/>
            <a:ext cx="4094134" cy="2027843"/>
            <a:chOff x="4932040" y="980728"/>
            <a:chExt cx="4094134" cy="2027843"/>
          </a:xfrm>
        </p:grpSpPr>
        <p:pic>
          <p:nvPicPr>
            <p:cNvPr id="6150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9753" y="1350060"/>
              <a:ext cx="3236705" cy="16585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4932040" y="980728"/>
              <a:ext cx="40941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1800" dirty="0"/>
                <a:t>An Informed, Wealthy and Productive Life</a:t>
              </a:r>
            </a:p>
          </p:txBody>
        </p:sp>
      </p:grp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9FD68C-27C9-E30B-BCC1-CA95E1AE87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919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ree, outdoor, grass, young&#10;&#10;Description automatically generated">
            <a:extLst>
              <a:ext uri="{FF2B5EF4-FFF2-40B4-BE49-F238E27FC236}">
                <a16:creationId xmlns:a16="http://schemas.microsoft.com/office/drawing/2014/main" id="{1B509E58-4E52-6AA2-03EC-D8C467E7FB0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06" y="289561"/>
            <a:ext cx="5532025" cy="2621279"/>
          </a:xfrm>
          <a:prstGeom prst="rect">
            <a:avLst/>
          </a:prstGeom>
        </p:spPr>
      </p:pic>
      <p:pic>
        <p:nvPicPr>
          <p:cNvPr id="7" name="Picture 6" descr="A picture containing outdoor, ground&#10;&#10;Description automatically generated">
            <a:extLst>
              <a:ext uri="{FF2B5EF4-FFF2-40B4-BE49-F238E27FC236}">
                <a16:creationId xmlns:a16="http://schemas.microsoft.com/office/drawing/2014/main" id="{AFC7CDD2-3F3D-FD87-68ED-0288630CBE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49" r="5249" b="25412"/>
          <a:stretch/>
        </p:blipFill>
        <p:spPr>
          <a:xfrm>
            <a:off x="6316471" y="289561"/>
            <a:ext cx="2681862" cy="4221480"/>
          </a:xfrm>
          <a:prstGeom prst="rect">
            <a:avLst/>
          </a:prstGeom>
        </p:spPr>
      </p:pic>
      <p:pic>
        <p:nvPicPr>
          <p:cNvPr id="1026" name="ymail_attachmentId58be37ac-89ce-4517-b8f5-7a3ad4d92784">
            <a:extLst>
              <a:ext uri="{FF2B5EF4-FFF2-40B4-BE49-F238E27FC236}">
                <a16:creationId xmlns:a16="http://schemas.microsoft.com/office/drawing/2014/main" id="{D884C6AA-CB2E-D33C-5400-A1B49B977A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3" b="20033"/>
          <a:stretch/>
        </p:blipFill>
        <p:spPr bwMode="auto">
          <a:xfrm>
            <a:off x="9289544" y="4043501"/>
            <a:ext cx="2628892" cy="2484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A group of people holding up papers&#10;&#10;Description automatically generated with low confidence">
            <a:extLst>
              <a:ext uri="{FF2B5EF4-FFF2-40B4-BE49-F238E27FC236}">
                <a16:creationId xmlns:a16="http://schemas.microsoft.com/office/drawing/2014/main" id="{28834187-548B-D698-C7B4-425DDEAA8F1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952" y="3105150"/>
            <a:ext cx="4287519" cy="32156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B65D54-C6DC-DFF9-BB53-0337EC0D36F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0667" t="20220" r="47226" b="34222"/>
          <a:stretch/>
        </p:blipFill>
        <p:spPr>
          <a:xfrm>
            <a:off x="317139" y="3104167"/>
            <a:ext cx="1491343" cy="3156645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7FCB9B39-A0D8-EA46-7971-1E543910EF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5" t="15495"/>
          <a:stretch/>
        </p:blipFill>
        <p:spPr bwMode="auto">
          <a:xfrm>
            <a:off x="6672106" y="4682490"/>
            <a:ext cx="2419977" cy="186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icture containing grass, sky, outdoor, person&#10;&#10;Description automatically generated">
            <a:extLst>
              <a:ext uri="{FF2B5EF4-FFF2-40B4-BE49-F238E27FC236}">
                <a16:creationId xmlns:a16="http://schemas.microsoft.com/office/drawing/2014/main" id="{B8CAFBF4-3DAC-2D6B-7EF3-5AC8996653E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8"/>
          <a:stretch/>
        </p:blipFill>
        <p:spPr>
          <a:xfrm>
            <a:off x="9494668" y="1061357"/>
            <a:ext cx="2353826" cy="236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30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AC6B0B-394C-4573-75C3-55F79D6FA1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5104" y="6245324"/>
            <a:ext cx="5223751" cy="360784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D0FF04-E07E-5CD0-EF50-98607E7F9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50" y="384076"/>
            <a:ext cx="10972800" cy="1143000"/>
          </a:xfrm>
        </p:spPr>
        <p:txBody>
          <a:bodyPr/>
          <a:lstStyle/>
          <a:p>
            <a:r>
              <a:rPr lang="en-GB" dirty="0"/>
              <a:t>Feedback from Learners and their parents/carers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84145-362B-073A-7B92-EA0DBC1E3548}"/>
              </a:ext>
            </a:extLst>
          </p:cNvPr>
          <p:cNvSpPr txBox="1"/>
          <p:nvPr/>
        </p:nvSpPr>
        <p:spPr>
          <a:xfrm>
            <a:off x="361950" y="1238251"/>
            <a:ext cx="5928354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6"/>
                </a:solidFill>
              </a:rPr>
              <a:t>“A</a:t>
            </a:r>
            <a:r>
              <a:rPr lang="en-GB" sz="1800" b="1" dirty="0">
                <a:solidFill>
                  <a:schemeClr val="accent6"/>
                </a:solidFill>
              </a:rPr>
              <a:t>ttending </a:t>
            </a:r>
            <a:r>
              <a:rPr lang="en-GB" b="1" dirty="0">
                <a:solidFill>
                  <a:schemeClr val="accent6"/>
                </a:solidFill>
              </a:rPr>
              <a:t>People First has been an overwhelmingly positive experience. Working in a professional environment while feeling supported has been incredibly helpful”- Hospitality Academy Learner </a:t>
            </a:r>
            <a:endParaRPr lang="en-GB" sz="1800" b="1" dirty="0">
              <a:solidFill>
                <a:schemeClr val="accent6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965BB9-92A6-00D3-C352-AFEF8741DF90}"/>
              </a:ext>
            </a:extLst>
          </p:cNvPr>
          <p:cNvSpPr txBox="1"/>
          <p:nvPr/>
        </p:nvSpPr>
        <p:spPr>
          <a:xfrm>
            <a:off x="361950" y="3924119"/>
            <a:ext cx="4625346" cy="92333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GB" sz="1800" b="1" dirty="0">
                <a:solidFill>
                  <a:schemeClr val="accent1"/>
                </a:solidFill>
              </a:rPr>
              <a:t>“My son loves coming to People First. It’s really helped him grow in confidence and independence”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D5E950-7C61-F417-B0B6-A2A61800796D}"/>
              </a:ext>
            </a:extLst>
          </p:cNvPr>
          <p:cNvSpPr txBox="1"/>
          <p:nvPr/>
        </p:nvSpPr>
        <p:spPr>
          <a:xfrm>
            <a:off x="7620179" y="4009073"/>
            <a:ext cx="3486150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GB" sz="1800" b="1" dirty="0">
                <a:solidFill>
                  <a:schemeClr val="tx2"/>
                </a:solidFill>
              </a:rPr>
              <a:t>“The People First staff I work with are friendly, kind and the course is interesting.”- Hospitality Academy Learner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E72B05-8084-2D3A-7581-3FE15A02CB7A}"/>
              </a:ext>
            </a:extLst>
          </p:cNvPr>
          <p:cNvSpPr txBox="1"/>
          <p:nvPr/>
        </p:nvSpPr>
        <p:spPr>
          <a:xfrm>
            <a:off x="7429500" y="1390650"/>
            <a:ext cx="3486150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4"/>
                </a:solidFill>
              </a:rPr>
              <a:t>“M</a:t>
            </a:r>
            <a:r>
              <a:rPr lang="en-GB" sz="1800" b="1" dirty="0">
                <a:solidFill>
                  <a:schemeClr val="accent4"/>
                </a:solidFill>
              </a:rPr>
              <a:t>y son really enjoys going to People First. He has grown in confidence enormously and </a:t>
            </a:r>
            <a:r>
              <a:rPr lang="en-GB" b="1" dirty="0">
                <a:solidFill>
                  <a:schemeClr val="accent4"/>
                </a:solidFill>
              </a:rPr>
              <a:t>is noticeably more relaxed with others in social situations too.”</a:t>
            </a:r>
            <a:endParaRPr lang="en-GB" sz="1800" b="1" dirty="0">
              <a:solidFill>
                <a:schemeClr val="accent4"/>
              </a:solidFill>
            </a:endParaRPr>
          </a:p>
        </p:txBody>
      </p:sp>
      <p:pic>
        <p:nvPicPr>
          <p:cNvPr id="2050" name="Picture 2" descr="Rating Good">
            <a:extLst>
              <a:ext uri="{FF2B5EF4-FFF2-40B4-BE49-F238E27FC236}">
                <a16:creationId xmlns:a16="http://schemas.microsoft.com/office/drawing/2014/main" id="{EB13D5AF-6BEE-0B11-EBED-09163CC6C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429" y="2752634"/>
            <a:ext cx="2342971" cy="2342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037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8806" y="981076"/>
            <a:ext cx="10972800" cy="1143000"/>
          </a:xfrm>
        </p:spPr>
        <p:txBody>
          <a:bodyPr/>
          <a:lstStyle/>
          <a:p>
            <a:pPr algn="ctr"/>
            <a:r>
              <a:rPr lang="en-GB" dirty="0"/>
              <a:t>Question and Answer Session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990750" y="2081200"/>
            <a:ext cx="8208912" cy="1512168"/>
          </a:xfrm>
        </p:spPr>
        <p:txBody>
          <a:bodyPr/>
          <a:lstStyle/>
          <a:p>
            <a:pPr algn="ctr"/>
            <a:r>
              <a:rPr lang="en-GB" sz="3600" b="1" dirty="0"/>
              <a:t>Any questions?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Education and Research Team</a:t>
            </a:r>
          </a:p>
        </p:txBody>
      </p:sp>
      <p:pic>
        <p:nvPicPr>
          <p:cNvPr id="3074" name="Picture 2" descr="Meeting Questions">
            <a:extLst>
              <a:ext uri="{FF2B5EF4-FFF2-40B4-BE49-F238E27FC236}">
                <a16:creationId xmlns:a16="http://schemas.microsoft.com/office/drawing/2014/main" id="{536CB472-F7D8-A1C5-2C34-32BE36C47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831" y="2700976"/>
            <a:ext cx="4476750" cy="447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9143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ople First">
      <a:dk1>
        <a:srgbClr val="53565A"/>
      </a:dk1>
      <a:lt1>
        <a:srgbClr val="FFFFFF"/>
      </a:lt1>
      <a:dk2>
        <a:srgbClr val="4EC3E0"/>
      </a:dk2>
      <a:lt2>
        <a:srgbClr val="FF671F"/>
      </a:lt2>
      <a:accent1>
        <a:srgbClr val="E63888"/>
      </a:accent1>
      <a:accent2>
        <a:srgbClr val="00C7B1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>
          <a:defRPr sz="1800" b="0" dirty="0" smtClean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8944C054017B4CB6E35FD2D0A2B005" ma:contentTypeVersion="16" ma:contentTypeDescription="Create a new document." ma:contentTypeScope="" ma:versionID="96f1e99f2dee8bb1bdfeacd6fc9f265b">
  <xsd:schema xmlns:xsd="http://www.w3.org/2001/XMLSchema" xmlns:xs="http://www.w3.org/2001/XMLSchema" xmlns:p="http://schemas.microsoft.com/office/2006/metadata/properties" xmlns:ns2="ff9b3a57-e639-4eab-9cbf-f75eafe0702c" xmlns:ns3="a43dc183-d507-4d5f-bea2-3c769e0cb258" targetNamespace="http://schemas.microsoft.com/office/2006/metadata/properties" ma:root="true" ma:fieldsID="b090f9ae22a735a23fbbadb9da516db6" ns2:_="" ns3:_="">
    <xsd:import namespace="ff9b3a57-e639-4eab-9cbf-f75eafe0702c"/>
    <xsd:import namespace="a43dc183-d507-4d5f-bea2-3c769e0cb2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9b3a57-e639-4eab-9cbf-f75eafe070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8489c85-47dd-4194-b849-520c4dbcedf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3dc183-d507-4d5f-bea2-3c769e0cb25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8094e3a-90c6-431e-82a6-9ffd811a0a0a}" ma:internalName="TaxCatchAll" ma:showField="CatchAllData" ma:web="a43dc183-d507-4d5f-bea2-3c769e0cb2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f9b3a57-e639-4eab-9cbf-f75eafe0702c">
      <Terms xmlns="http://schemas.microsoft.com/office/infopath/2007/PartnerControls"/>
    </lcf76f155ced4ddcb4097134ff3c332f>
    <TaxCatchAll xmlns="a43dc183-d507-4d5f-bea2-3c769e0cb258" xsi:nil="true"/>
  </documentManagement>
</p:properties>
</file>

<file path=customXml/itemProps1.xml><?xml version="1.0" encoding="utf-8"?>
<ds:datastoreItem xmlns:ds="http://schemas.openxmlformats.org/officeDocument/2006/customXml" ds:itemID="{1385B47F-0186-4FBB-AFF8-3BE484247F6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207FA37-142C-4153-9130-4618EF013A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9b3a57-e639-4eab-9cbf-f75eafe0702c"/>
    <ds:schemaRef ds:uri="a43dc183-d507-4d5f-bea2-3c769e0cb25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426958C-D6B1-42C9-9EA9-B8F2E7AB5E7F}">
  <ds:schemaRefs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a43dc183-d507-4d5f-bea2-3c769e0cb258"/>
    <ds:schemaRef ds:uri="http://purl.org/dc/elements/1.1/"/>
    <ds:schemaRef ds:uri="http://schemas.openxmlformats.org/package/2006/metadata/core-properties"/>
    <ds:schemaRef ds:uri="ff9b3a57-e639-4eab-9cbf-f75eafe0702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2365</TotalTime>
  <Words>589</Words>
  <Application>Microsoft Office PowerPoint</Application>
  <PresentationFormat>Widescreen</PresentationFormat>
  <Paragraphs>79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Source Sans Pro</vt:lpstr>
      <vt:lpstr>Times New Roman</vt:lpstr>
      <vt:lpstr>Wingdings</vt:lpstr>
      <vt:lpstr>Office Theme</vt:lpstr>
      <vt:lpstr>People First Hospitality Academy and Best Life Programme </vt:lpstr>
      <vt:lpstr>Hospitality Academy</vt:lpstr>
      <vt:lpstr>External Work Experience</vt:lpstr>
      <vt:lpstr>Best Life Programme  The Best Life Programme recognises the importance of having:</vt:lpstr>
      <vt:lpstr>PowerPoint Presentation</vt:lpstr>
      <vt:lpstr>Feedback from Learners and their parents/carers</vt:lpstr>
      <vt:lpstr>Question and Answer Session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 and Research Team</dc:title>
  <dc:creator>Faye Mcewan-Barry</dc:creator>
  <cp:lastModifiedBy>Anita Matwiejczyk</cp:lastModifiedBy>
  <cp:revision>14</cp:revision>
  <dcterms:created xsi:type="dcterms:W3CDTF">2020-11-16T12:18:55Z</dcterms:created>
  <dcterms:modified xsi:type="dcterms:W3CDTF">2023-01-31T20:53:36Z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0x010100428944C054017B4CB6E35FD2D0A2B005</vt:lpwstr>
  </property>
</Properties>
</file>