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59" r:id="rId6"/>
    <p:sldId id="262" r:id="rId7"/>
    <p:sldId id="260" r:id="rId8"/>
    <p:sldId id="263" r:id="rId9"/>
    <p:sldId id="261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A6469-5465-081A-4993-D1AEFB3B7B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5968DA-3053-9465-D0D0-DA97D7BE51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D7FB66-1E2B-9D95-2B1C-3B9556ACD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3D2E6-E6D0-48F0-B2CE-29DB102069F3}" type="datetimeFigureOut">
              <a:rPr lang="en-GB" smtClean="0"/>
              <a:t>13/06/2023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6B164B-7DB8-986E-80B4-BC4D06F0B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9CC81E-9592-34F6-49E6-BFBAC2711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350B-F2F4-4457-839A-18AD3D4CC8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4615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66BBFC-4D89-8664-170D-1FAB4C550B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49D64B-D7FE-DB30-9920-BD7E068EBA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A6DBFD-C126-BF19-A23B-227728DBA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3D2E6-E6D0-48F0-B2CE-29DB102069F3}" type="datetimeFigureOut">
              <a:rPr lang="en-GB" smtClean="0"/>
              <a:t>13/06/2023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CD0AC1-A2DE-09F2-A944-E2F01B770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416C63-8E66-C802-5598-EAD3FF483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350B-F2F4-4457-839A-18AD3D4CC8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7374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AEA84B-3949-FFC4-E75E-C19531A3E7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496FFA-766D-0207-D2B3-A776F1402C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40720A-AB1C-A837-4C1A-65773466D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3D2E6-E6D0-48F0-B2CE-29DB102069F3}" type="datetimeFigureOut">
              <a:rPr lang="en-GB" smtClean="0"/>
              <a:t>13/06/2023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3F3BBE-A9E2-FEE6-98F4-DC5BC2EF7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CFE4DA-D02F-52E5-C6D3-2E6AD3C17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350B-F2F4-4457-839A-18AD3D4CC8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37353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FA519-5F59-6A6A-5FB4-EA0CF8CC7B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BA94CA-6923-55A1-5AC7-064B3E779D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760699-F1DA-F399-E558-B1016DB37E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3D2E6-E6D0-48F0-B2CE-29DB102069F3}" type="datetimeFigureOut">
              <a:rPr lang="en-GB" smtClean="0"/>
              <a:t>13/06/2023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504C36-EABA-6D31-3D19-FDF3B54E9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4A3E13-3FF6-9745-2B1D-A57583798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350B-F2F4-4457-839A-18AD3D4CC8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8728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8423E-6384-D854-8A7D-D0DBBA69D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610967-8C15-7E59-61E1-530169B3B7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B4EE0F-F2C2-825D-E4B6-B6479B478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3D2E6-E6D0-48F0-B2CE-29DB102069F3}" type="datetimeFigureOut">
              <a:rPr lang="en-GB" smtClean="0"/>
              <a:t>13/06/2023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3FBBC5-0337-5ED8-BB9E-0EAECD851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D60E23-71B1-DE95-B83C-A8E1A2571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350B-F2F4-4457-839A-18AD3D4CC8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4200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CD56D2-C74D-AA18-1084-DC0AA79C3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06D821-AAF3-A4A3-ABAD-A5FE22FBA3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D25F1E-6B09-C722-327F-6B2E1AD52D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6C18FE-DD25-BC55-9112-FAC058177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3D2E6-E6D0-48F0-B2CE-29DB102069F3}" type="datetimeFigureOut">
              <a:rPr lang="en-GB" smtClean="0"/>
              <a:t>13/06/2023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2B97C3-1E37-18BF-DE89-375CB6BBE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7BFBEF-F0DE-2310-8263-C7E7DCED3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350B-F2F4-4457-839A-18AD3D4CC8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7666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220CE-1FC8-5CDE-AE76-9157FD7DF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119550-C360-0757-D78A-1C4B5E5AA8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861BE3-23A7-23DD-0A56-01F0C79DCA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0AEE09-598F-DEBC-B94D-81440DD4E5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940C0F4-9C2C-2BDA-519F-2220C237C8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2E334A-0D73-DE54-6E2B-67672E9A5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3D2E6-E6D0-48F0-B2CE-29DB102069F3}" type="datetimeFigureOut">
              <a:rPr lang="en-GB" smtClean="0"/>
              <a:t>13/06/2023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831C70-619B-7F16-CF1A-CAAD5C1D4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E2D672E-DFAA-A306-62F6-9BDE91E6D0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350B-F2F4-4457-839A-18AD3D4CC8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2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B73CA8-4175-C76F-4E46-D1A3B17BF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3CA171-64D6-D343-AF26-3FE9B87D3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3D2E6-E6D0-48F0-B2CE-29DB102069F3}" type="datetimeFigureOut">
              <a:rPr lang="en-GB" smtClean="0"/>
              <a:t>13/06/2023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052E56-CC9A-0530-5C9D-DA1673396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632862-D862-C7AA-C104-AA145D8C48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350B-F2F4-4457-839A-18AD3D4CC8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519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2BAFFD-1D2A-43AC-549D-16E4628CB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3D2E6-E6D0-48F0-B2CE-29DB102069F3}" type="datetimeFigureOut">
              <a:rPr lang="en-GB" smtClean="0"/>
              <a:t>13/06/2023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96A948-E7D9-EEE7-2154-324A78F7E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38D6F5-3FEE-B692-601F-1EE590FCD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350B-F2F4-4457-839A-18AD3D4CC8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6120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AFFA84-1595-3C12-6294-174A1AA44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C6F357-EC92-74EA-EC76-A531BB9ABE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D79458-15FF-E159-A2DE-32EFD0B4E5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23F453-0113-404A-D2FD-AABAF5615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3D2E6-E6D0-48F0-B2CE-29DB102069F3}" type="datetimeFigureOut">
              <a:rPr lang="en-GB" smtClean="0"/>
              <a:t>13/06/2023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6936F7-54D0-229C-D5B9-E4C245843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20E53B-8D9E-412B-05DC-CC3F43454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350B-F2F4-4457-839A-18AD3D4CC8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7994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8DDB3-C08B-8D3D-7301-D015FE770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B8F131-316B-75C8-6BD7-2D64B26463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B39C80-FF58-6262-F44B-03687EF4AF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8DAA28-8AA8-D41D-F829-64B3F68D6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13D2E6-E6D0-48F0-B2CE-29DB102069F3}" type="datetimeFigureOut">
              <a:rPr lang="en-GB" smtClean="0"/>
              <a:t>13/06/2023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C6C88E-D573-E790-EBD4-68C291D3E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82B902-4F40-7B88-4714-4538941A3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A350B-F2F4-4457-839A-18AD3D4CC8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5117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177236F-7E28-CBAC-4CA2-C9E372B5C6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2E7486-BF57-298F-CA52-07F77A194B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0D7E04-7065-8868-4AF9-8DE75CB43F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13D2E6-E6D0-48F0-B2CE-29DB102069F3}" type="datetimeFigureOut">
              <a:rPr lang="en-GB" smtClean="0"/>
              <a:t>13/06/2023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377AC9-A3CD-A640-DECB-66A7AD88F2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E1B4A2-F3A3-0957-9B93-2C0AF9FD3C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A350B-F2F4-4457-839A-18AD3D4CC8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9491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DF2B92-851E-2637-4094-4DA091331E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High Needs Study Programme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1B0746-9347-C838-EBC7-7831A5A2C6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Through Cumbria County Council Adult Learning</a:t>
            </a:r>
          </a:p>
        </p:txBody>
      </p:sp>
    </p:spTree>
    <p:extLst>
      <p:ext uri="{BB962C8B-B14F-4D97-AF65-F5344CB8AC3E}">
        <p14:creationId xmlns:p14="http://schemas.microsoft.com/office/powerpoint/2010/main" val="16646646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928F64C6-FE22-4FC1-A763-DFCC514811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4261224" y="4577975"/>
            <a:ext cx="7539349" cy="1899827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70EABB-828B-59BA-0622-E3BDBD459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3468" y="4741948"/>
            <a:ext cx="6829520" cy="86203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Any questions</a:t>
            </a:r>
          </a:p>
        </p:txBody>
      </p:sp>
      <p:pic>
        <p:nvPicPr>
          <p:cNvPr id="11" name="Picture 10" descr="Wheelbarrow full of fruit, piled with cut branches on top">
            <a:extLst>
              <a:ext uri="{FF2B5EF4-FFF2-40B4-BE49-F238E27FC236}">
                <a16:creationId xmlns:a16="http://schemas.microsoft.com/office/drawing/2014/main" id="{84065FC4-8D70-C910-8E91-3C33A6C6030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68" r="4246" b="1"/>
          <a:stretch/>
        </p:blipFill>
        <p:spPr>
          <a:xfrm>
            <a:off x="307840" y="321732"/>
            <a:ext cx="3793472" cy="4111323"/>
          </a:xfrm>
          <a:prstGeom prst="rect">
            <a:avLst/>
          </a:prstGeom>
        </p:spPr>
      </p:pic>
      <p:pic>
        <p:nvPicPr>
          <p:cNvPr id="5" name="Content Placeholder 4" descr="aerial view of painting and paint brushes on table">
            <a:extLst>
              <a:ext uri="{FF2B5EF4-FFF2-40B4-BE49-F238E27FC236}">
                <a16:creationId xmlns:a16="http://schemas.microsoft.com/office/drawing/2014/main" id="{57E9BBAB-91EF-9970-57E6-555CF531D7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2" r="1" b="11947"/>
          <a:stretch/>
        </p:blipFill>
        <p:spPr>
          <a:xfrm>
            <a:off x="4194959" y="321734"/>
            <a:ext cx="3797570" cy="2010551"/>
          </a:xfrm>
          <a:prstGeom prst="rect">
            <a:avLst/>
          </a:prstGeom>
        </p:spPr>
      </p:pic>
      <p:pic>
        <p:nvPicPr>
          <p:cNvPr id="13" name="Picture 12" descr="Heart-shaped cookies on plate">
            <a:extLst>
              <a:ext uri="{FF2B5EF4-FFF2-40B4-BE49-F238E27FC236}">
                <a16:creationId xmlns:a16="http://schemas.microsoft.com/office/drawing/2014/main" id="{CAD4C304-D470-8664-5F21-082AE9B2576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84" r="1" b="10414"/>
          <a:stretch/>
        </p:blipFill>
        <p:spPr>
          <a:xfrm>
            <a:off x="4190180" y="2422097"/>
            <a:ext cx="3794760" cy="2013804"/>
          </a:xfrm>
          <a:prstGeom prst="rect">
            <a:avLst/>
          </a:prstGeom>
        </p:spPr>
      </p:pic>
      <p:pic>
        <p:nvPicPr>
          <p:cNvPr id="9" name="Picture 8" descr="Pepperoni pizza on blue background">
            <a:extLst>
              <a:ext uri="{FF2B5EF4-FFF2-40B4-BE49-F238E27FC236}">
                <a16:creationId xmlns:a16="http://schemas.microsoft.com/office/drawing/2014/main" id="{35E90F2C-4F87-4A20-EC1F-1507640F7E5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4" r="17957" b="1"/>
          <a:stretch/>
        </p:blipFill>
        <p:spPr>
          <a:xfrm>
            <a:off x="8086176" y="321733"/>
            <a:ext cx="3797984" cy="4111321"/>
          </a:xfrm>
          <a:prstGeom prst="rect">
            <a:avLst/>
          </a:prstGeom>
        </p:spPr>
      </p:pic>
      <p:pic>
        <p:nvPicPr>
          <p:cNvPr id="7" name="Picture 6" descr="Frangipani flower">
            <a:extLst>
              <a:ext uri="{FF2B5EF4-FFF2-40B4-BE49-F238E27FC236}">
                <a16:creationId xmlns:a16="http://schemas.microsoft.com/office/drawing/2014/main" id="{B03C2832-7DA3-287C-CDF8-85F02B7CEB1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91" r="1" b="2235"/>
          <a:stretch/>
        </p:blipFill>
        <p:spPr>
          <a:xfrm>
            <a:off x="307840" y="4525715"/>
            <a:ext cx="3794760" cy="2010551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5C34627B-48E6-4F4D-B843-97717A86B4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19934" y="5694097"/>
            <a:ext cx="5486400" cy="0"/>
          </a:xfrm>
          <a:prstGeom prst="line">
            <a:avLst/>
          </a:prstGeom>
          <a:ln w="1587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5979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8BE918-07A6-41E6-14B0-4601D6D67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en-GB"/>
              <a:t>Delivery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6A9348-DDBC-9EF3-ECF1-95E0FE368E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r>
              <a:rPr lang="en-GB" sz="2000"/>
              <a:t>Bespoke</a:t>
            </a:r>
          </a:p>
          <a:p>
            <a:endParaRPr lang="en-GB" sz="2000"/>
          </a:p>
          <a:p>
            <a:r>
              <a:rPr lang="en-GB" sz="2000"/>
              <a:t>16 hours per week term time only</a:t>
            </a:r>
          </a:p>
          <a:p>
            <a:endParaRPr lang="en-GB" sz="2000"/>
          </a:p>
          <a:p>
            <a:r>
              <a:rPr lang="en-GB" sz="2000"/>
              <a:t>Learners aged 19-25 with an EHCP</a:t>
            </a:r>
          </a:p>
          <a:p>
            <a:r>
              <a:rPr lang="en-GB" sz="2000"/>
              <a:t>HNSP must be able to meet need</a:t>
            </a:r>
          </a:p>
          <a:p>
            <a:endParaRPr lang="en-GB" sz="2000"/>
          </a:p>
          <a:p>
            <a:r>
              <a:rPr lang="en-GB" sz="2000"/>
              <a:t>10 places 2023 </a:t>
            </a:r>
          </a:p>
        </p:txBody>
      </p:sp>
      <p:pic>
        <p:nvPicPr>
          <p:cNvPr id="5" name="Picture 4" descr="A picture containing person&#10;&#10;Description automatically generated">
            <a:extLst>
              <a:ext uri="{FF2B5EF4-FFF2-40B4-BE49-F238E27FC236}">
                <a16:creationId xmlns:a16="http://schemas.microsoft.com/office/drawing/2014/main" id="{3861B657-0A77-616C-E39C-E48E461C37A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8" r="4938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A17B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5679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CB51B-40FC-0C91-9973-4475A7C47D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3505495" cy="1622321"/>
          </a:xfrm>
        </p:spPr>
        <p:txBody>
          <a:bodyPr>
            <a:normAutofit/>
          </a:bodyPr>
          <a:lstStyle/>
          <a:p>
            <a:r>
              <a:rPr lang="en-GB" dirty="0"/>
              <a:t>Programmes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0A3B0C-E6F5-4B24-D554-C361B86380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1" y="2438400"/>
            <a:ext cx="3505494" cy="3785419"/>
          </a:xfrm>
        </p:spPr>
        <p:txBody>
          <a:bodyPr>
            <a:normAutofit/>
          </a:bodyPr>
          <a:lstStyle/>
          <a:p>
            <a:r>
              <a:rPr lang="en-GB" sz="2000" dirty="0"/>
              <a:t>Maths and English</a:t>
            </a:r>
          </a:p>
          <a:p>
            <a:r>
              <a:rPr lang="en-GB" sz="2000" dirty="0"/>
              <a:t>Independent living</a:t>
            </a:r>
          </a:p>
          <a:p>
            <a:r>
              <a:rPr lang="en-GB" sz="2000" dirty="0"/>
              <a:t>Confidence and communication</a:t>
            </a:r>
          </a:p>
          <a:p>
            <a:r>
              <a:rPr lang="en-GB" sz="2000" dirty="0"/>
              <a:t>Adulthood</a:t>
            </a:r>
          </a:p>
          <a:p>
            <a:r>
              <a:rPr lang="en-GB" sz="2000" dirty="0"/>
              <a:t>Portfolio Qualification</a:t>
            </a:r>
          </a:p>
          <a:p>
            <a:r>
              <a:rPr lang="en-GB" sz="2000" dirty="0"/>
              <a:t>EHCP Targets</a:t>
            </a:r>
          </a:p>
          <a:p>
            <a:r>
              <a:rPr lang="en-GB" sz="2000" dirty="0"/>
              <a:t>Employability experience</a:t>
            </a:r>
          </a:p>
          <a:p>
            <a:r>
              <a:rPr lang="en-GB" sz="2000" dirty="0"/>
              <a:t>1-2-1 and/or group education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E39A796-BE83-48B1-B33F-35C4A32AAB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9">
            <a:extLst>
              <a:ext uri="{FF2B5EF4-FFF2-40B4-BE49-F238E27FC236}">
                <a16:creationId xmlns:a16="http://schemas.microsoft.com/office/drawing/2014/main" id="{72F84B47-E267-4194-8194-831DB7B5547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688" y="557784"/>
            <a:ext cx="6584098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FB6499-8EF2-A3A7-480A-7D734DD80D0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13" r="12413"/>
          <a:stretch/>
        </p:blipFill>
        <p:spPr>
          <a:xfrm rot="5400000">
            <a:off x="5795743" y="813655"/>
            <a:ext cx="5239568" cy="5227443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4771767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DF1B6-8D13-21EC-CB80-5C9044101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en-GB" dirty="0"/>
              <a:t>Partners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7D5B18-2783-1FCE-C3C7-1462885457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/>
              <a:t>	Right to Work</a:t>
            </a:r>
          </a:p>
          <a:p>
            <a:pPr marL="0" indent="0">
              <a:buNone/>
            </a:pPr>
            <a:r>
              <a:rPr lang="en-GB" sz="2000" dirty="0"/>
              <a:t>	United Response</a:t>
            </a:r>
          </a:p>
          <a:p>
            <a:pPr marL="0" indent="0">
              <a:buNone/>
            </a:pPr>
            <a:r>
              <a:rPr lang="en-GB" sz="2000" dirty="0"/>
              <a:t>	Heathlands</a:t>
            </a:r>
          </a:p>
          <a:p>
            <a:pPr marL="0" indent="0">
              <a:buNone/>
            </a:pPr>
            <a:r>
              <a:rPr lang="en-GB" sz="2000" dirty="0"/>
              <a:t>	Prism Arts	</a:t>
            </a:r>
          </a:p>
          <a:p>
            <a:pPr marL="0" indent="0">
              <a:buNone/>
            </a:pPr>
            <a:r>
              <a:rPr lang="en-GB" sz="2000" dirty="0"/>
              <a:t>	Day Centres</a:t>
            </a:r>
          </a:p>
          <a:p>
            <a:pPr marL="0" indent="0">
              <a:buNone/>
            </a:pPr>
            <a:r>
              <a:rPr lang="en-GB" sz="2000" dirty="0"/>
              <a:t>	COSC</a:t>
            </a:r>
          </a:p>
          <a:p>
            <a:pPr marL="0" indent="0">
              <a:buNone/>
            </a:pPr>
            <a:r>
              <a:rPr lang="en-GB" sz="2000" dirty="0"/>
              <a:t>	Westhouse – Pottery, Café West, Allerby Gardens </a:t>
            </a:r>
          </a:p>
          <a:p>
            <a:pPr marL="0" indent="0">
              <a:buNone/>
            </a:pPr>
            <a:r>
              <a:rPr lang="en-GB" sz="2000" dirty="0"/>
              <a:t>	Susan’s Farm</a:t>
            </a:r>
          </a:p>
          <a:p>
            <a:pPr marL="0" indent="0">
              <a:buNone/>
            </a:pPr>
            <a:r>
              <a:rPr lang="en-GB" sz="2000" dirty="0"/>
              <a:t>	Independent work placements  </a:t>
            </a:r>
          </a:p>
          <a:p>
            <a:endParaRPr lang="en-GB" sz="2000" dirty="0"/>
          </a:p>
          <a:p>
            <a:endParaRPr lang="en-GB" sz="2000" dirty="0"/>
          </a:p>
        </p:txBody>
      </p:sp>
      <p:pic>
        <p:nvPicPr>
          <p:cNvPr id="5" name="Picture 4" descr="Cow in pasture">
            <a:extLst>
              <a:ext uri="{FF2B5EF4-FFF2-40B4-BE49-F238E27FC236}">
                <a16:creationId xmlns:a16="http://schemas.microsoft.com/office/drawing/2014/main" id="{E42BA7D6-525B-DC53-1787-808FF03AA6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7" r="5221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AAAD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30242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erson writing on a piece of paper&#10;&#10;Description automatically generated with medium confidence">
            <a:extLst>
              <a:ext uri="{FF2B5EF4-FFF2-40B4-BE49-F238E27FC236}">
                <a16:creationId xmlns:a16="http://schemas.microsoft.com/office/drawing/2014/main" id="{880E6728-7933-AC24-BB39-F8A763CE92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337" y="1045368"/>
            <a:ext cx="3560763" cy="4767263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3E491E8-35D1-494A-F4B6-964200713E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58100" y="1046956"/>
            <a:ext cx="3567113" cy="475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5519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A6FA2D81-0AA9-F5F6-D390-D9326E31252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7" r="53053"/>
          <a:stretch/>
        </p:blipFill>
        <p:spPr>
          <a:xfrm rot="5400000">
            <a:off x="2667641" y="-2666359"/>
            <a:ext cx="6856718" cy="12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1080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C83A5C14-ED91-4CD1-809E-D29FF97C9AF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35" name="Freeform: Shape 1032">
            <a:extLst>
              <a:ext uri="{FF2B5EF4-FFF2-40B4-BE49-F238E27FC236}">
                <a16:creationId xmlns:a16="http://schemas.microsoft.com/office/drawing/2014/main" id="{56065185-5C34-4F86-AA96-AA4D065B0EF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4425" y="0"/>
            <a:ext cx="9963150" cy="6858000"/>
          </a:xfrm>
          <a:custGeom>
            <a:avLst/>
            <a:gdLst>
              <a:gd name="connsiteX0" fmla="*/ 1595771 w 9963150"/>
              <a:gd name="connsiteY0" fmla="*/ 0 h 6858000"/>
              <a:gd name="connsiteX1" fmla="*/ 8367379 w 9963150"/>
              <a:gd name="connsiteY1" fmla="*/ 0 h 6858000"/>
              <a:gd name="connsiteX2" fmla="*/ 8504080 w 9963150"/>
              <a:gd name="connsiteY2" fmla="*/ 130333 h 6858000"/>
              <a:gd name="connsiteX3" fmla="*/ 9963150 w 9963150"/>
              <a:gd name="connsiteY3" fmla="*/ 3652838 h 6858000"/>
              <a:gd name="connsiteX4" fmla="*/ 8825600 w 9963150"/>
              <a:gd name="connsiteY4" fmla="*/ 6821583 h 6858000"/>
              <a:gd name="connsiteX5" fmla="*/ 8794055 w 9963150"/>
              <a:gd name="connsiteY5" fmla="*/ 6858000 h 6858000"/>
              <a:gd name="connsiteX6" fmla="*/ 1169096 w 9963150"/>
              <a:gd name="connsiteY6" fmla="*/ 6858000 h 6858000"/>
              <a:gd name="connsiteX7" fmla="*/ 1137550 w 9963150"/>
              <a:gd name="connsiteY7" fmla="*/ 6821583 h 6858000"/>
              <a:gd name="connsiteX8" fmla="*/ 0 w 9963150"/>
              <a:gd name="connsiteY8" fmla="*/ 3652838 h 6858000"/>
              <a:gd name="connsiteX9" fmla="*/ 1459070 w 9963150"/>
              <a:gd name="connsiteY9" fmla="*/ 13033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963150" h="6858000">
                <a:moveTo>
                  <a:pt x="1595771" y="0"/>
                </a:moveTo>
                <a:lnTo>
                  <a:pt x="8367379" y="0"/>
                </a:lnTo>
                <a:lnTo>
                  <a:pt x="8504080" y="130333"/>
                </a:lnTo>
                <a:cubicBezTo>
                  <a:pt x="9405568" y="1031820"/>
                  <a:pt x="9963150" y="2277214"/>
                  <a:pt x="9963150" y="3652838"/>
                </a:cubicBezTo>
                <a:cubicBezTo>
                  <a:pt x="9963150" y="4856509"/>
                  <a:pt x="9536251" y="5960473"/>
                  <a:pt x="8825600" y="6821583"/>
                </a:cubicBezTo>
                <a:lnTo>
                  <a:pt x="8794055" y="6858000"/>
                </a:lnTo>
                <a:lnTo>
                  <a:pt x="1169096" y="6858000"/>
                </a:lnTo>
                <a:lnTo>
                  <a:pt x="1137550" y="6821583"/>
                </a:lnTo>
                <a:cubicBezTo>
                  <a:pt x="426899" y="5960473"/>
                  <a:pt x="0" y="4856509"/>
                  <a:pt x="0" y="3652838"/>
                </a:cubicBezTo>
                <a:cubicBezTo>
                  <a:pt x="0" y="2277214"/>
                  <a:pt x="557582" y="1031820"/>
                  <a:pt x="1459070" y="130333"/>
                </a:cubicBez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101600" sx="102000" sy="102000" algn="ctr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DE34C03F-82B3-DC7B-08CC-FA60F9B620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300" y="28575"/>
            <a:ext cx="5105400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6624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sitting at a table&#10;&#10;Description automatically generated with low confidence">
            <a:extLst>
              <a:ext uri="{FF2B5EF4-FFF2-40B4-BE49-F238E27FC236}">
                <a16:creationId xmlns:a16="http://schemas.microsoft.com/office/drawing/2014/main" id="{1FC1BFBF-62CB-98F9-933E-3689BB4D85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8266" y="1123527"/>
            <a:ext cx="3449851" cy="4604800"/>
          </a:xfrm>
          <a:prstGeom prst="rect">
            <a:avLst/>
          </a:prstGeom>
          <a:noFill/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CD67800-37AC-4E14-89B0-F79DCB3FB86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16560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DBFD65FD-C529-8F95-C850-7A705F331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10676" y="2099423"/>
            <a:ext cx="3537345" cy="2653008"/>
          </a:xfrm>
          <a:prstGeom prst="rect">
            <a:avLst/>
          </a:prstGeom>
          <a:noFill/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0F1788F-A5AE-4188-8274-F7F2E3833EC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99592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28665A5C-3A53-ED84-82B3-55EC0C0CE8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8615" y="1123528"/>
            <a:ext cx="3464561" cy="46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7647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jumping in the air&#10;&#10;Description automatically generated with medium confidence">
            <a:extLst>
              <a:ext uri="{FF2B5EF4-FFF2-40B4-BE49-F238E27FC236}">
                <a16:creationId xmlns:a16="http://schemas.microsoft.com/office/drawing/2014/main" id="{8A0A04FE-A01E-518B-BA3D-41BB60DBC5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546474" y="0"/>
            <a:ext cx="8128000" cy="6096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F42AA73-D57C-D42F-A726-9FB9C5ADF11E}"/>
              </a:ext>
            </a:extLst>
          </p:cNvPr>
          <p:cNvSpPr txBox="1"/>
          <p:nvPr/>
        </p:nvSpPr>
        <p:spPr>
          <a:xfrm>
            <a:off x="1510617" y="2133600"/>
            <a:ext cx="167866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800" b="1" dirty="0"/>
              <a:t>Health </a:t>
            </a:r>
          </a:p>
          <a:p>
            <a:pPr algn="ctr"/>
            <a:r>
              <a:rPr lang="en-GB" sz="2800" b="1" dirty="0"/>
              <a:t>and </a:t>
            </a:r>
          </a:p>
          <a:p>
            <a:pPr algn="ctr"/>
            <a:r>
              <a:rPr lang="en-GB" sz="2800" b="1" dirty="0"/>
              <a:t>Wellbeing</a:t>
            </a:r>
          </a:p>
        </p:txBody>
      </p:sp>
    </p:spTree>
    <p:extLst>
      <p:ext uri="{BB962C8B-B14F-4D97-AF65-F5344CB8AC3E}">
        <p14:creationId xmlns:p14="http://schemas.microsoft.com/office/powerpoint/2010/main" val="19034383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96</Words>
  <Application>Microsoft Office PowerPoint</Application>
  <PresentationFormat>Widescreen</PresentationFormat>
  <Paragraphs>35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High Needs Study Programme</vt:lpstr>
      <vt:lpstr>Delivery</vt:lpstr>
      <vt:lpstr>Programmes</vt:lpstr>
      <vt:lpstr>Partners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Any 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High Needs Study Programme</dc:title>
  <dc:creator>Hendren, Jo Anne</dc:creator>
  <cp:lastModifiedBy>Anita Matwiejczyk</cp:lastModifiedBy>
  <cp:revision>4</cp:revision>
  <dcterms:created xsi:type="dcterms:W3CDTF">2023-02-14T08:54:17Z</dcterms:created>
  <dcterms:modified xsi:type="dcterms:W3CDTF">2023-06-13T13:41:03Z</dcterms:modified>
</cp:coreProperties>
</file>